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62" r:id="rId4"/>
    <p:sldId id="267" r:id="rId5"/>
    <p:sldId id="261" r:id="rId6"/>
    <p:sldId id="260" r:id="rId7"/>
    <p:sldId id="259" r:id="rId8"/>
    <p:sldId id="258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1822D0-6DE2-4C8A-8BC8-27F9BD0506D1}" v="155" dt="2024-04-08T20:27:07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C426CD-8CF9-4854-A52D-682C471D3B59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38C47D2-7B66-41CD-870A-6F604BB1729A}">
      <dgm:prSet/>
      <dgm:spPr/>
      <dgm:t>
        <a:bodyPr/>
        <a:lstStyle/>
        <a:p>
          <a:endParaRPr lang="en-US" dirty="0"/>
        </a:p>
      </dgm:t>
    </dgm:pt>
    <dgm:pt modelId="{2102428B-AF9A-4C95-AB9A-2B51FE332329}" type="parTrans" cxnId="{9DC2DD18-D0A9-4E4B-AE37-39A64C9F68E0}">
      <dgm:prSet/>
      <dgm:spPr/>
      <dgm:t>
        <a:bodyPr/>
        <a:lstStyle/>
        <a:p>
          <a:endParaRPr lang="en-US"/>
        </a:p>
      </dgm:t>
    </dgm:pt>
    <dgm:pt modelId="{E2D2CD27-3A99-4C71-B89A-2C3180FEC4E5}" type="sibTrans" cxnId="{9DC2DD18-D0A9-4E4B-AE37-39A64C9F68E0}">
      <dgm:prSet/>
      <dgm:spPr/>
      <dgm:t>
        <a:bodyPr/>
        <a:lstStyle/>
        <a:p>
          <a:endParaRPr lang="en-US"/>
        </a:p>
      </dgm:t>
    </dgm:pt>
    <dgm:pt modelId="{0F012DD0-9432-4E7E-AF4B-14CA059175E5}">
      <dgm:prSet/>
      <dgm:spPr/>
      <dgm:t>
        <a:bodyPr/>
        <a:lstStyle/>
        <a:p>
          <a:r>
            <a:rPr lang="en-GB" dirty="0"/>
            <a:t>54% of Teenagers struggle to imagine life without social media, especially pronounced among girls and older teens.</a:t>
          </a:r>
          <a:r>
            <a:rPr lang="en-GB" b="0" dirty="0"/>
            <a:t> (Pew Research </a:t>
          </a:r>
          <a:r>
            <a:rPr lang="en-GB" b="0" dirty="0" err="1"/>
            <a:t>Center</a:t>
          </a:r>
          <a:r>
            <a:rPr lang="en-GB" b="0" dirty="0"/>
            <a:t>, 2022)</a:t>
          </a:r>
          <a:endParaRPr lang="en-US" dirty="0"/>
        </a:p>
      </dgm:t>
    </dgm:pt>
    <dgm:pt modelId="{BB09E8E7-7C05-4BFE-AC70-E028A2FF9E53}" type="parTrans" cxnId="{0632FF40-32C3-4FD3-9100-77335E8D65D4}">
      <dgm:prSet/>
      <dgm:spPr/>
      <dgm:t>
        <a:bodyPr/>
        <a:lstStyle/>
        <a:p>
          <a:endParaRPr lang="en-US"/>
        </a:p>
      </dgm:t>
    </dgm:pt>
    <dgm:pt modelId="{6DF31C83-3D66-4645-8ACA-0E947BE45B3C}" type="sibTrans" cxnId="{0632FF40-32C3-4FD3-9100-77335E8D65D4}">
      <dgm:prSet/>
      <dgm:spPr/>
      <dgm:t>
        <a:bodyPr/>
        <a:lstStyle/>
        <a:p>
          <a:endParaRPr lang="en-US"/>
        </a:p>
      </dgm:t>
    </dgm:pt>
    <dgm:pt modelId="{CAC793BB-DABE-4AA0-9E7B-3C2BB96CDDE2}">
      <dgm:prSet/>
      <dgm:spPr/>
      <dgm:t>
        <a:bodyPr/>
        <a:lstStyle/>
        <a:p>
          <a:endParaRPr lang="en-US" dirty="0"/>
        </a:p>
      </dgm:t>
    </dgm:pt>
    <dgm:pt modelId="{8BDDF88F-034D-410C-9E02-8B071050AB53}" type="parTrans" cxnId="{8C24F351-C52E-46A9-A8F4-97A6A5CB781C}">
      <dgm:prSet/>
      <dgm:spPr/>
      <dgm:t>
        <a:bodyPr/>
        <a:lstStyle/>
        <a:p>
          <a:endParaRPr lang="en-US"/>
        </a:p>
      </dgm:t>
    </dgm:pt>
    <dgm:pt modelId="{C93FA7BE-9ACC-4A96-ABA9-3B34A3F0895C}" type="sibTrans" cxnId="{8C24F351-C52E-46A9-A8F4-97A6A5CB781C}">
      <dgm:prSet/>
      <dgm:spPr/>
      <dgm:t>
        <a:bodyPr/>
        <a:lstStyle/>
        <a:p>
          <a:endParaRPr lang="en-US"/>
        </a:p>
      </dgm:t>
    </dgm:pt>
    <dgm:pt modelId="{C35BE3BB-D79B-44A2-9206-2B992D4C595F}">
      <dgm:prSet/>
      <dgm:spPr/>
      <dgm:t>
        <a:bodyPr/>
        <a:lstStyle/>
        <a:p>
          <a:endParaRPr lang="en-GB" b="0" dirty="0"/>
        </a:p>
        <a:p>
          <a:r>
            <a:rPr lang="en-GB" b="0" dirty="0"/>
            <a:t>Almost all U.S. teens report using the internet daily. (Pew Research </a:t>
          </a:r>
          <a:r>
            <a:rPr lang="en-GB" b="0" dirty="0" err="1"/>
            <a:t>Center</a:t>
          </a:r>
          <a:r>
            <a:rPr lang="en-GB" b="0" dirty="0"/>
            <a:t>, 2022)</a:t>
          </a:r>
          <a:endParaRPr lang="en-US" b="0" dirty="0"/>
        </a:p>
      </dgm:t>
    </dgm:pt>
    <dgm:pt modelId="{526B8AB6-59D6-4142-8520-A7BA6D5933F6}" type="parTrans" cxnId="{D897314B-E13F-4671-A041-085BA24C41AB}">
      <dgm:prSet/>
      <dgm:spPr/>
      <dgm:t>
        <a:bodyPr/>
        <a:lstStyle/>
        <a:p>
          <a:endParaRPr lang="en-US"/>
        </a:p>
      </dgm:t>
    </dgm:pt>
    <dgm:pt modelId="{C93906C2-80DD-41A5-B392-F698E62F2569}" type="sibTrans" cxnId="{D897314B-E13F-4671-A041-085BA24C41AB}">
      <dgm:prSet/>
      <dgm:spPr/>
      <dgm:t>
        <a:bodyPr/>
        <a:lstStyle/>
        <a:p>
          <a:endParaRPr lang="en-US"/>
        </a:p>
      </dgm:t>
    </dgm:pt>
    <dgm:pt modelId="{40627852-3CE2-44FA-B533-453A04864E84}">
      <dgm:prSet/>
      <dgm:spPr/>
      <dgm:t>
        <a:bodyPr/>
        <a:lstStyle/>
        <a:p>
          <a:endParaRPr lang="en-US" dirty="0"/>
        </a:p>
      </dgm:t>
    </dgm:pt>
    <dgm:pt modelId="{7ECA1BFD-2EB8-47D2-BBC3-CDB06AFAB32F}" type="parTrans" cxnId="{EAC2445A-4839-4474-9391-D831724DE423}">
      <dgm:prSet/>
      <dgm:spPr/>
      <dgm:t>
        <a:bodyPr/>
        <a:lstStyle/>
        <a:p>
          <a:endParaRPr lang="en-US"/>
        </a:p>
      </dgm:t>
    </dgm:pt>
    <dgm:pt modelId="{D66A8101-47FD-4422-BADE-11E9E899A46B}" type="sibTrans" cxnId="{EAC2445A-4839-4474-9391-D831724DE423}">
      <dgm:prSet/>
      <dgm:spPr/>
      <dgm:t>
        <a:bodyPr/>
        <a:lstStyle/>
        <a:p>
          <a:endParaRPr lang="en-US"/>
        </a:p>
      </dgm:t>
    </dgm:pt>
    <dgm:pt modelId="{F54C8DEC-53D3-4C36-8170-4C4B2A355347}">
      <dgm:prSet/>
      <dgm:spPr/>
      <dgm:t>
        <a:bodyPr/>
        <a:lstStyle/>
        <a:p>
          <a:r>
            <a:rPr lang="en-GB" b="0" dirty="0"/>
            <a:t>Majorities of teens use YouTube and TikTok every day, and some report using these sites almost constantly. (Pew Research </a:t>
          </a:r>
          <a:r>
            <a:rPr lang="en-GB" b="0" dirty="0" err="1"/>
            <a:t>Center</a:t>
          </a:r>
          <a:r>
            <a:rPr lang="en-GB" b="0" dirty="0"/>
            <a:t>, 2023)</a:t>
          </a:r>
          <a:endParaRPr lang="en-US" b="0" dirty="0"/>
        </a:p>
      </dgm:t>
    </dgm:pt>
    <dgm:pt modelId="{1A1A2543-E0C6-4D89-B7D8-6F0DC9585A5D}" type="parTrans" cxnId="{6F17BF8C-19C1-4ECF-9706-EF3B3AF54B8A}">
      <dgm:prSet/>
      <dgm:spPr/>
      <dgm:t>
        <a:bodyPr/>
        <a:lstStyle/>
        <a:p>
          <a:endParaRPr lang="en-US"/>
        </a:p>
      </dgm:t>
    </dgm:pt>
    <dgm:pt modelId="{8121B094-9B48-4B68-8106-B76523F65E6F}" type="sibTrans" cxnId="{6F17BF8C-19C1-4ECF-9706-EF3B3AF54B8A}">
      <dgm:prSet/>
      <dgm:spPr/>
      <dgm:t>
        <a:bodyPr/>
        <a:lstStyle/>
        <a:p>
          <a:endParaRPr lang="en-US"/>
        </a:p>
      </dgm:t>
    </dgm:pt>
    <dgm:pt modelId="{BC7475AF-8BC8-4499-BEAB-A56B8AB6F617}">
      <dgm:prSet/>
      <dgm:spPr/>
      <dgm:t>
        <a:bodyPr/>
        <a:lstStyle/>
        <a:p>
          <a:endParaRPr lang="en-GB" b="0" dirty="0"/>
        </a:p>
      </dgm:t>
    </dgm:pt>
    <dgm:pt modelId="{97B3FE62-ED2C-4F54-8B3F-B3A09C7FDD74}" type="parTrans" cxnId="{6AC87E04-301D-4CFA-8631-D7E19C1758C3}">
      <dgm:prSet/>
      <dgm:spPr/>
      <dgm:t>
        <a:bodyPr/>
        <a:lstStyle/>
        <a:p>
          <a:endParaRPr lang="en-GB"/>
        </a:p>
      </dgm:t>
    </dgm:pt>
    <dgm:pt modelId="{194CCFF3-9432-4B24-A67B-63E75633EF96}" type="sibTrans" cxnId="{6AC87E04-301D-4CFA-8631-D7E19C1758C3}">
      <dgm:prSet/>
      <dgm:spPr/>
      <dgm:t>
        <a:bodyPr/>
        <a:lstStyle/>
        <a:p>
          <a:endParaRPr lang="en-GB"/>
        </a:p>
      </dgm:t>
    </dgm:pt>
    <dgm:pt modelId="{6F3952E8-CF51-4051-B13A-5CB66F156589}" type="pres">
      <dgm:prSet presAssocID="{6BC426CD-8CF9-4854-A52D-682C471D3B59}" presName="Name0" presStyleCnt="0">
        <dgm:presLayoutVars>
          <dgm:dir/>
          <dgm:animLvl val="lvl"/>
          <dgm:resizeHandles val="exact"/>
        </dgm:presLayoutVars>
      </dgm:prSet>
      <dgm:spPr/>
    </dgm:pt>
    <dgm:pt modelId="{A05806F5-7D22-430A-A3EC-F3793B1C0698}" type="pres">
      <dgm:prSet presAssocID="{238C47D2-7B66-41CD-870A-6F604BB1729A}" presName="linNode" presStyleCnt="0"/>
      <dgm:spPr/>
    </dgm:pt>
    <dgm:pt modelId="{E895112F-5B74-4E64-A4BC-3E8882BBB4A9}" type="pres">
      <dgm:prSet presAssocID="{238C47D2-7B66-41CD-870A-6F604BB1729A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0C38184E-D366-44AE-AE8A-70DF8350F0A1}" type="pres">
      <dgm:prSet presAssocID="{238C47D2-7B66-41CD-870A-6F604BB1729A}" presName="descendantText" presStyleLbl="alignAccFollowNode1" presStyleIdx="0" presStyleCnt="3">
        <dgm:presLayoutVars>
          <dgm:bulletEnabled/>
        </dgm:presLayoutVars>
      </dgm:prSet>
      <dgm:spPr/>
    </dgm:pt>
    <dgm:pt modelId="{3674C2E7-66F7-42D5-AC4E-54A9448785DA}" type="pres">
      <dgm:prSet presAssocID="{E2D2CD27-3A99-4C71-B89A-2C3180FEC4E5}" presName="sp" presStyleCnt="0"/>
      <dgm:spPr/>
    </dgm:pt>
    <dgm:pt modelId="{46C965C8-7F80-44ED-BFE7-E6122739445B}" type="pres">
      <dgm:prSet presAssocID="{CAC793BB-DABE-4AA0-9E7B-3C2BB96CDDE2}" presName="linNode" presStyleCnt="0"/>
      <dgm:spPr/>
    </dgm:pt>
    <dgm:pt modelId="{88204FDD-9DC0-45F9-959A-08665E6E89C0}" type="pres">
      <dgm:prSet presAssocID="{CAC793BB-DABE-4AA0-9E7B-3C2BB96CDDE2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6BEB94C7-1CDA-4FA7-8554-C5D7D9F92F5B}" type="pres">
      <dgm:prSet presAssocID="{CAC793BB-DABE-4AA0-9E7B-3C2BB96CDDE2}" presName="descendantText" presStyleLbl="alignAccFollowNode1" presStyleIdx="1" presStyleCnt="3">
        <dgm:presLayoutVars>
          <dgm:bulletEnabled/>
        </dgm:presLayoutVars>
      </dgm:prSet>
      <dgm:spPr/>
    </dgm:pt>
    <dgm:pt modelId="{1C5AABF6-D558-4AC1-8B20-D5AFCA9271A3}" type="pres">
      <dgm:prSet presAssocID="{C93FA7BE-9ACC-4A96-ABA9-3B34A3F0895C}" presName="sp" presStyleCnt="0"/>
      <dgm:spPr/>
    </dgm:pt>
    <dgm:pt modelId="{CDB8324B-9C9E-4550-8B86-A22A649769C4}" type="pres">
      <dgm:prSet presAssocID="{40627852-3CE2-44FA-B533-453A04864E84}" presName="linNode" presStyleCnt="0"/>
      <dgm:spPr/>
    </dgm:pt>
    <dgm:pt modelId="{E2C003DE-B335-49F4-840D-A5EDC22CFB19}" type="pres">
      <dgm:prSet presAssocID="{40627852-3CE2-44FA-B533-453A04864E84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0297E2E5-802D-4900-8ABD-D2549E453E1D}" type="pres">
      <dgm:prSet presAssocID="{40627852-3CE2-44FA-B533-453A04864E84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6AC87E04-301D-4CFA-8631-D7E19C1758C3}" srcId="{CAC793BB-DABE-4AA0-9E7B-3C2BB96CDDE2}" destId="{BC7475AF-8BC8-4499-BEAB-A56B8AB6F617}" srcOrd="1" destOrd="0" parTransId="{97B3FE62-ED2C-4F54-8B3F-B3A09C7FDD74}" sibTransId="{194CCFF3-9432-4B24-A67B-63E75633EF96}"/>
    <dgm:cxn modelId="{534B9E12-D6EE-4B59-8E8C-03058B8405D9}" type="presOf" srcId="{CAC793BB-DABE-4AA0-9E7B-3C2BB96CDDE2}" destId="{88204FDD-9DC0-45F9-959A-08665E6E89C0}" srcOrd="0" destOrd="0" presId="urn:microsoft.com/office/officeart/2016/7/layout/VerticalSolidActionList"/>
    <dgm:cxn modelId="{9DC2DD18-D0A9-4E4B-AE37-39A64C9F68E0}" srcId="{6BC426CD-8CF9-4854-A52D-682C471D3B59}" destId="{238C47D2-7B66-41CD-870A-6F604BB1729A}" srcOrd="0" destOrd="0" parTransId="{2102428B-AF9A-4C95-AB9A-2B51FE332329}" sibTransId="{E2D2CD27-3A99-4C71-B89A-2C3180FEC4E5}"/>
    <dgm:cxn modelId="{BEC2EE2B-D8B1-4F88-96D7-EC308C835637}" type="presOf" srcId="{40627852-3CE2-44FA-B533-453A04864E84}" destId="{E2C003DE-B335-49F4-840D-A5EDC22CFB19}" srcOrd="0" destOrd="0" presId="urn:microsoft.com/office/officeart/2016/7/layout/VerticalSolidActionList"/>
    <dgm:cxn modelId="{0632FF40-32C3-4FD3-9100-77335E8D65D4}" srcId="{238C47D2-7B66-41CD-870A-6F604BB1729A}" destId="{0F012DD0-9432-4E7E-AF4B-14CA059175E5}" srcOrd="0" destOrd="0" parTransId="{BB09E8E7-7C05-4BFE-AC70-E028A2FF9E53}" sibTransId="{6DF31C83-3D66-4645-8ACA-0E947BE45B3C}"/>
    <dgm:cxn modelId="{B2170064-FEC1-4B7C-BC2D-8D5ED0BBC240}" type="presOf" srcId="{238C47D2-7B66-41CD-870A-6F604BB1729A}" destId="{E895112F-5B74-4E64-A4BC-3E8882BBB4A9}" srcOrd="0" destOrd="0" presId="urn:microsoft.com/office/officeart/2016/7/layout/VerticalSolidActionList"/>
    <dgm:cxn modelId="{A0A6FE44-E604-4FD5-BA32-15A392F21685}" type="presOf" srcId="{6BC426CD-8CF9-4854-A52D-682C471D3B59}" destId="{6F3952E8-CF51-4051-B13A-5CB66F156589}" srcOrd="0" destOrd="0" presId="urn:microsoft.com/office/officeart/2016/7/layout/VerticalSolidActionList"/>
    <dgm:cxn modelId="{E13DC368-01A2-4038-B2F4-2C9D8B7910D7}" type="presOf" srcId="{C35BE3BB-D79B-44A2-9206-2B992D4C595F}" destId="{6BEB94C7-1CDA-4FA7-8554-C5D7D9F92F5B}" srcOrd="0" destOrd="0" presId="urn:microsoft.com/office/officeart/2016/7/layout/VerticalSolidActionList"/>
    <dgm:cxn modelId="{D897314B-E13F-4671-A041-085BA24C41AB}" srcId="{CAC793BB-DABE-4AA0-9E7B-3C2BB96CDDE2}" destId="{C35BE3BB-D79B-44A2-9206-2B992D4C595F}" srcOrd="0" destOrd="0" parTransId="{526B8AB6-59D6-4142-8520-A7BA6D5933F6}" sibTransId="{C93906C2-80DD-41A5-B392-F698E62F2569}"/>
    <dgm:cxn modelId="{8C24F351-C52E-46A9-A8F4-97A6A5CB781C}" srcId="{6BC426CD-8CF9-4854-A52D-682C471D3B59}" destId="{CAC793BB-DABE-4AA0-9E7B-3C2BB96CDDE2}" srcOrd="1" destOrd="0" parTransId="{8BDDF88F-034D-410C-9E02-8B071050AB53}" sibTransId="{C93FA7BE-9ACC-4A96-ABA9-3B34A3F0895C}"/>
    <dgm:cxn modelId="{702E5F57-476F-4081-813E-26614563321B}" type="presOf" srcId="{F54C8DEC-53D3-4C36-8170-4C4B2A355347}" destId="{0297E2E5-802D-4900-8ABD-D2549E453E1D}" srcOrd="0" destOrd="0" presId="urn:microsoft.com/office/officeart/2016/7/layout/VerticalSolidActionList"/>
    <dgm:cxn modelId="{EAC2445A-4839-4474-9391-D831724DE423}" srcId="{6BC426CD-8CF9-4854-A52D-682C471D3B59}" destId="{40627852-3CE2-44FA-B533-453A04864E84}" srcOrd="2" destOrd="0" parTransId="{7ECA1BFD-2EB8-47D2-BBC3-CDB06AFAB32F}" sibTransId="{D66A8101-47FD-4422-BADE-11E9E899A46B}"/>
    <dgm:cxn modelId="{1C81905A-C4BE-4AE6-82B3-9412DFCBA5DE}" type="presOf" srcId="{0F012DD0-9432-4E7E-AF4B-14CA059175E5}" destId="{0C38184E-D366-44AE-AE8A-70DF8350F0A1}" srcOrd="0" destOrd="0" presId="urn:microsoft.com/office/officeart/2016/7/layout/VerticalSolidActionList"/>
    <dgm:cxn modelId="{6F17BF8C-19C1-4ECF-9706-EF3B3AF54B8A}" srcId="{40627852-3CE2-44FA-B533-453A04864E84}" destId="{F54C8DEC-53D3-4C36-8170-4C4B2A355347}" srcOrd="0" destOrd="0" parTransId="{1A1A2543-E0C6-4D89-B7D8-6F0DC9585A5D}" sibTransId="{8121B094-9B48-4B68-8106-B76523F65E6F}"/>
    <dgm:cxn modelId="{1769D38D-0060-4C78-AB7F-C927F3314C58}" type="presOf" srcId="{BC7475AF-8BC8-4499-BEAB-A56B8AB6F617}" destId="{6BEB94C7-1CDA-4FA7-8554-C5D7D9F92F5B}" srcOrd="0" destOrd="1" presId="urn:microsoft.com/office/officeart/2016/7/layout/VerticalSolidActionList"/>
    <dgm:cxn modelId="{01AA7CE0-3240-40C2-81F6-EF18D8E1D20D}" type="presParOf" srcId="{6F3952E8-CF51-4051-B13A-5CB66F156589}" destId="{A05806F5-7D22-430A-A3EC-F3793B1C0698}" srcOrd="0" destOrd="0" presId="urn:microsoft.com/office/officeart/2016/7/layout/VerticalSolidActionList"/>
    <dgm:cxn modelId="{319B5902-6469-4AA1-9599-172BC7E65C64}" type="presParOf" srcId="{A05806F5-7D22-430A-A3EC-F3793B1C0698}" destId="{E895112F-5B74-4E64-A4BC-3E8882BBB4A9}" srcOrd="0" destOrd="0" presId="urn:microsoft.com/office/officeart/2016/7/layout/VerticalSolidActionList"/>
    <dgm:cxn modelId="{DFF9927A-6A0A-4754-BAB3-129EEE78C6B5}" type="presParOf" srcId="{A05806F5-7D22-430A-A3EC-F3793B1C0698}" destId="{0C38184E-D366-44AE-AE8A-70DF8350F0A1}" srcOrd="1" destOrd="0" presId="urn:microsoft.com/office/officeart/2016/7/layout/VerticalSolidActionList"/>
    <dgm:cxn modelId="{BC1714E4-F640-406C-806A-4C44600F30BE}" type="presParOf" srcId="{6F3952E8-CF51-4051-B13A-5CB66F156589}" destId="{3674C2E7-66F7-42D5-AC4E-54A9448785DA}" srcOrd="1" destOrd="0" presId="urn:microsoft.com/office/officeart/2016/7/layout/VerticalSolidActionList"/>
    <dgm:cxn modelId="{E5179B16-96D5-497B-8F42-6F8215AEC75D}" type="presParOf" srcId="{6F3952E8-CF51-4051-B13A-5CB66F156589}" destId="{46C965C8-7F80-44ED-BFE7-E6122739445B}" srcOrd="2" destOrd="0" presId="urn:microsoft.com/office/officeart/2016/7/layout/VerticalSolidActionList"/>
    <dgm:cxn modelId="{72CD7F6C-8330-4374-9656-B7CE8129BA0D}" type="presParOf" srcId="{46C965C8-7F80-44ED-BFE7-E6122739445B}" destId="{88204FDD-9DC0-45F9-959A-08665E6E89C0}" srcOrd="0" destOrd="0" presId="urn:microsoft.com/office/officeart/2016/7/layout/VerticalSolidActionList"/>
    <dgm:cxn modelId="{8CBB1122-524A-40CD-B396-D0239BDF3DFA}" type="presParOf" srcId="{46C965C8-7F80-44ED-BFE7-E6122739445B}" destId="{6BEB94C7-1CDA-4FA7-8554-C5D7D9F92F5B}" srcOrd="1" destOrd="0" presId="urn:microsoft.com/office/officeart/2016/7/layout/VerticalSolidActionList"/>
    <dgm:cxn modelId="{CE918CF3-FDC3-4FB2-9F67-CBD12AFAA917}" type="presParOf" srcId="{6F3952E8-CF51-4051-B13A-5CB66F156589}" destId="{1C5AABF6-D558-4AC1-8B20-D5AFCA9271A3}" srcOrd="3" destOrd="0" presId="urn:microsoft.com/office/officeart/2016/7/layout/VerticalSolidActionList"/>
    <dgm:cxn modelId="{81AC5AF5-C293-4379-AE60-4ECE6BD3AAE2}" type="presParOf" srcId="{6F3952E8-CF51-4051-B13A-5CB66F156589}" destId="{CDB8324B-9C9E-4550-8B86-A22A649769C4}" srcOrd="4" destOrd="0" presId="urn:microsoft.com/office/officeart/2016/7/layout/VerticalSolidActionList"/>
    <dgm:cxn modelId="{FDE99C67-58FB-4399-BCBD-7E7CF63064C7}" type="presParOf" srcId="{CDB8324B-9C9E-4550-8B86-A22A649769C4}" destId="{E2C003DE-B335-49F4-840D-A5EDC22CFB19}" srcOrd="0" destOrd="0" presId="urn:microsoft.com/office/officeart/2016/7/layout/VerticalSolidActionList"/>
    <dgm:cxn modelId="{6FAA987A-18A2-4F64-8121-7DB94E4C4368}" type="presParOf" srcId="{CDB8324B-9C9E-4550-8B86-A22A649769C4}" destId="{0297E2E5-802D-4900-8ABD-D2549E453E1D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E1A4DF-5C58-4BE9-9D08-005AF02E9B74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A1D4DF0-CCA7-4DA3-8C3C-D63C7733F96F}">
      <dgm:prSet/>
      <dgm:spPr/>
      <dgm:t>
        <a:bodyPr/>
        <a:lstStyle/>
        <a:p>
          <a:r>
            <a:rPr lang="en-US"/>
            <a:t>Quantify</a:t>
          </a:r>
        </a:p>
      </dgm:t>
    </dgm:pt>
    <dgm:pt modelId="{986108A5-A1CC-48CD-AD83-FE234CACAB95}" type="parTrans" cxnId="{D3C25EF3-EC4E-4119-81C3-F8E37C5060AE}">
      <dgm:prSet/>
      <dgm:spPr/>
      <dgm:t>
        <a:bodyPr/>
        <a:lstStyle/>
        <a:p>
          <a:endParaRPr lang="en-US"/>
        </a:p>
      </dgm:t>
    </dgm:pt>
    <dgm:pt modelId="{1CA5A6F0-0B71-45E1-B083-710F65C11394}" type="sibTrans" cxnId="{D3C25EF3-EC4E-4119-81C3-F8E37C5060AE}">
      <dgm:prSet/>
      <dgm:spPr/>
      <dgm:t>
        <a:bodyPr/>
        <a:lstStyle/>
        <a:p>
          <a:endParaRPr lang="en-US"/>
        </a:p>
      </dgm:t>
    </dgm:pt>
    <dgm:pt modelId="{18E857DD-5F23-4AD6-A41E-EC89D186E81C}">
      <dgm:prSet/>
      <dgm:spPr/>
      <dgm:t>
        <a:bodyPr/>
        <a:lstStyle/>
        <a:p>
          <a:r>
            <a:rPr lang="en-US"/>
            <a:t>Quantify average social media screen time among teenagers.</a:t>
          </a:r>
        </a:p>
      </dgm:t>
    </dgm:pt>
    <dgm:pt modelId="{A9B9D8D9-E966-4FC8-B41C-558BB9C77CA7}" type="parTrans" cxnId="{BEFE4F41-708A-4CFE-BB1A-FF69A8341CDD}">
      <dgm:prSet/>
      <dgm:spPr/>
      <dgm:t>
        <a:bodyPr/>
        <a:lstStyle/>
        <a:p>
          <a:endParaRPr lang="en-US"/>
        </a:p>
      </dgm:t>
    </dgm:pt>
    <dgm:pt modelId="{026E9AC4-361F-4A9B-ADD3-01EB997C596B}" type="sibTrans" cxnId="{BEFE4F41-708A-4CFE-BB1A-FF69A8341CDD}">
      <dgm:prSet/>
      <dgm:spPr/>
      <dgm:t>
        <a:bodyPr/>
        <a:lstStyle/>
        <a:p>
          <a:endParaRPr lang="en-US"/>
        </a:p>
      </dgm:t>
    </dgm:pt>
    <dgm:pt modelId="{D93A305E-00C2-4609-83FA-4C473D7A22C2}">
      <dgm:prSet/>
      <dgm:spPr/>
      <dgm:t>
        <a:bodyPr/>
        <a:lstStyle/>
        <a:p>
          <a:r>
            <a:rPr lang="en-US"/>
            <a:t>Assess</a:t>
          </a:r>
        </a:p>
      </dgm:t>
    </dgm:pt>
    <dgm:pt modelId="{13C927E0-89E9-4222-919A-A2D6EFC0996E}" type="parTrans" cxnId="{3200A5D2-0592-43F6-8EF6-DABB1905674A}">
      <dgm:prSet/>
      <dgm:spPr/>
      <dgm:t>
        <a:bodyPr/>
        <a:lstStyle/>
        <a:p>
          <a:endParaRPr lang="en-US"/>
        </a:p>
      </dgm:t>
    </dgm:pt>
    <dgm:pt modelId="{53DF226E-6433-4F99-8782-09809F2D24CC}" type="sibTrans" cxnId="{3200A5D2-0592-43F6-8EF6-DABB1905674A}">
      <dgm:prSet/>
      <dgm:spPr/>
      <dgm:t>
        <a:bodyPr/>
        <a:lstStyle/>
        <a:p>
          <a:endParaRPr lang="en-US"/>
        </a:p>
      </dgm:t>
    </dgm:pt>
    <dgm:pt modelId="{4EC20DFB-8F15-4E4B-AD61-403DB4A75148}">
      <dgm:prSet/>
      <dgm:spPr/>
      <dgm:t>
        <a:bodyPr/>
        <a:lstStyle/>
        <a:p>
          <a:r>
            <a:rPr lang="en-US"/>
            <a:t>Assess self-esteem variations with different social media engagement levels.</a:t>
          </a:r>
        </a:p>
      </dgm:t>
    </dgm:pt>
    <dgm:pt modelId="{3D014799-6244-42CA-91A9-046A8C48893E}" type="parTrans" cxnId="{0938FEC2-618B-4105-8CD3-276A87C8469E}">
      <dgm:prSet/>
      <dgm:spPr/>
      <dgm:t>
        <a:bodyPr/>
        <a:lstStyle/>
        <a:p>
          <a:endParaRPr lang="en-US"/>
        </a:p>
      </dgm:t>
    </dgm:pt>
    <dgm:pt modelId="{5C8B9582-E5E0-491E-B785-802B67154A4B}" type="sibTrans" cxnId="{0938FEC2-618B-4105-8CD3-276A87C8469E}">
      <dgm:prSet/>
      <dgm:spPr/>
      <dgm:t>
        <a:bodyPr/>
        <a:lstStyle/>
        <a:p>
          <a:endParaRPr lang="en-US"/>
        </a:p>
      </dgm:t>
    </dgm:pt>
    <dgm:pt modelId="{17CC6FB8-E1A2-49FA-B916-1D0405D505DC}">
      <dgm:prSet/>
      <dgm:spPr/>
      <dgm:t>
        <a:bodyPr/>
        <a:lstStyle/>
        <a:p>
          <a:r>
            <a:rPr lang="en-US"/>
            <a:t>Identify</a:t>
          </a:r>
        </a:p>
      </dgm:t>
    </dgm:pt>
    <dgm:pt modelId="{93790A76-0C6C-46B8-929A-DED54CC51FD7}" type="parTrans" cxnId="{70B794AE-E57F-411D-87B3-FCB5049EC538}">
      <dgm:prSet/>
      <dgm:spPr/>
      <dgm:t>
        <a:bodyPr/>
        <a:lstStyle/>
        <a:p>
          <a:endParaRPr lang="en-US"/>
        </a:p>
      </dgm:t>
    </dgm:pt>
    <dgm:pt modelId="{EC4DEA7A-5F53-401C-9830-9E7929D5A5EC}" type="sibTrans" cxnId="{70B794AE-E57F-411D-87B3-FCB5049EC538}">
      <dgm:prSet/>
      <dgm:spPr/>
      <dgm:t>
        <a:bodyPr/>
        <a:lstStyle/>
        <a:p>
          <a:endParaRPr lang="en-US"/>
        </a:p>
      </dgm:t>
    </dgm:pt>
    <dgm:pt modelId="{83F02B59-EC69-44AB-A0F3-6DCFD3198670}">
      <dgm:prSet/>
      <dgm:spPr/>
      <dgm:t>
        <a:bodyPr/>
        <a:lstStyle/>
        <a:p>
          <a:r>
            <a:rPr lang="en-US"/>
            <a:t>Identify specific social media experiences that significantly affect self-esteem.</a:t>
          </a:r>
        </a:p>
      </dgm:t>
    </dgm:pt>
    <dgm:pt modelId="{7086160F-1301-4615-ACC7-E013C0B9004E}" type="parTrans" cxnId="{06409EBC-5BEE-4671-A2F9-D0836E8BCA98}">
      <dgm:prSet/>
      <dgm:spPr/>
      <dgm:t>
        <a:bodyPr/>
        <a:lstStyle/>
        <a:p>
          <a:endParaRPr lang="en-US"/>
        </a:p>
      </dgm:t>
    </dgm:pt>
    <dgm:pt modelId="{3EC4BBAD-BCA4-49E1-B729-8B3CF7B4BE04}" type="sibTrans" cxnId="{06409EBC-5BEE-4671-A2F9-D0836E8BCA98}">
      <dgm:prSet/>
      <dgm:spPr/>
      <dgm:t>
        <a:bodyPr/>
        <a:lstStyle/>
        <a:p>
          <a:endParaRPr lang="en-US"/>
        </a:p>
      </dgm:t>
    </dgm:pt>
    <dgm:pt modelId="{28179DE7-2A7B-495F-8918-FA8BEFD4A5CB}">
      <dgm:prSet/>
      <dgm:spPr/>
      <dgm:t>
        <a:bodyPr/>
        <a:lstStyle/>
        <a:p>
          <a:r>
            <a:rPr lang="en-US"/>
            <a:t>Propose</a:t>
          </a:r>
        </a:p>
      </dgm:t>
    </dgm:pt>
    <dgm:pt modelId="{D764D88E-36B5-4172-986E-CF135696EFBA}" type="parTrans" cxnId="{AC63A836-C940-407E-A66F-36C1FF13095C}">
      <dgm:prSet/>
      <dgm:spPr/>
      <dgm:t>
        <a:bodyPr/>
        <a:lstStyle/>
        <a:p>
          <a:endParaRPr lang="en-US"/>
        </a:p>
      </dgm:t>
    </dgm:pt>
    <dgm:pt modelId="{D3152504-98D9-4DF2-B885-50DB3094E026}" type="sibTrans" cxnId="{AC63A836-C940-407E-A66F-36C1FF13095C}">
      <dgm:prSet/>
      <dgm:spPr/>
      <dgm:t>
        <a:bodyPr/>
        <a:lstStyle/>
        <a:p>
          <a:endParaRPr lang="en-US"/>
        </a:p>
      </dgm:t>
    </dgm:pt>
    <dgm:pt modelId="{78F019F6-6ABA-4146-815C-BC7CBE5825BA}">
      <dgm:prSet/>
      <dgm:spPr/>
      <dgm:t>
        <a:bodyPr/>
        <a:lstStyle/>
        <a:p>
          <a:r>
            <a:rPr lang="en-US"/>
            <a:t>Propose strategies to mitigate negative impacts, promoting positive online experiences.</a:t>
          </a:r>
        </a:p>
      </dgm:t>
    </dgm:pt>
    <dgm:pt modelId="{76B5669A-AE9F-4E11-A074-0955A1E1A00A}" type="parTrans" cxnId="{53A63FA0-549E-4166-844F-FA2DE44B5360}">
      <dgm:prSet/>
      <dgm:spPr/>
      <dgm:t>
        <a:bodyPr/>
        <a:lstStyle/>
        <a:p>
          <a:endParaRPr lang="en-US"/>
        </a:p>
      </dgm:t>
    </dgm:pt>
    <dgm:pt modelId="{456EA77F-5500-4E7A-9A80-A1EC8E9DD482}" type="sibTrans" cxnId="{53A63FA0-549E-4166-844F-FA2DE44B5360}">
      <dgm:prSet/>
      <dgm:spPr/>
      <dgm:t>
        <a:bodyPr/>
        <a:lstStyle/>
        <a:p>
          <a:endParaRPr lang="en-US"/>
        </a:p>
      </dgm:t>
    </dgm:pt>
    <dgm:pt modelId="{82666B6A-FB8F-4C99-8ED0-A5A51D3B599C}" type="pres">
      <dgm:prSet presAssocID="{C7E1A4DF-5C58-4BE9-9D08-005AF02E9B74}" presName="Name0" presStyleCnt="0">
        <dgm:presLayoutVars>
          <dgm:dir/>
          <dgm:animLvl val="lvl"/>
          <dgm:resizeHandles val="exact"/>
        </dgm:presLayoutVars>
      </dgm:prSet>
      <dgm:spPr/>
    </dgm:pt>
    <dgm:pt modelId="{67AA7E64-F430-4EB0-9323-1EAEF5E1ABD5}" type="pres">
      <dgm:prSet presAssocID="{0A1D4DF0-CCA7-4DA3-8C3C-D63C7733F96F}" presName="composite" presStyleCnt="0"/>
      <dgm:spPr/>
    </dgm:pt>
    <dgm:pt modelId="{BE8454A3-F618-4E90-9271-564623B3E1AE}" type="pres">
      <dgm:prSet presAssocID="{0A1D4DF0-CCA7-4DA3-8C3C-D63C7733F96F}" presName="parTx" presStyleLbl="alignNode1" presStyleIdx="0" presStyleCnt="4">
        <dgm:presLayoutVars>
          <dgm:chMax val="0"/>
          <dgm:chPref val="0"/>
        </dgm:presLayoutVars>
      </dgm:prSet>
      <dgm:spPr/>
    </dgm:pt>
    <dgm:pt modelId="{14327DF3-53D3-4432-8A7C-D5023A1EFFB7}" type="pres">
      <dgm:prSet presAssocID="{0A1D4DF0-CCA7-4DA3-8C3C-D63C7733F96F}" presName="desTx" presStyleLbl="alignAccFollowNode1" presStyleIdx="0" presStyleCnt="4">
        <dgm:presLayoutVars/>
      </dgm:prSet>
      <dgm:spPr/>
    </dgm:pt>
    <dgm:pt modelId="{7CF86AE5-5A64-4AFF-94BC-8D31E98F43F7}" type="pres">
      <dgm:prSet presAssocID="{1CA5A6F0-0B71-45E1-B083-710F65C11394}" presName="space" presStyleCnt="0"/>
      <dgm:spPr/>
    </dgm:pt>
    <dgm:pt modelId="{B3E07B59-CBD1-4FFF-A5E8-940F06E06BE0}" type="pres">
      <dgm:prSet presAssocID="{D93A305E-00C2-4609-83FA-4C473D7A22C2}" presName="composite" presStyleCnt="0"/>
      <dgm:spPr/>
    </dgm:pt>
    <dgm:pt modelId="{AC6375D6-6715-420D-9867-BAFD66218006}" type="pres">
      <dgm:prSet presAssocID="{D93A305E-00C2-4609-83FA-4C473D7A22C2}" presName="parTx" presStyleLbl="alignNode1" presStyleIdx="1" presStyleCnt="4">
        <dgm:presLayoutVars>
          <dgm:chMax val="0"/>
          <dgm:chPref val="0"/>
        </dgm:presLayoutVars>
      </dgm:prSet>
      <dgm:spPr/>
    </dgm:pt>
    <dgm:pt modelId="{D85E331E-F019-4862-8C8B-11383D546A0F}" type="pres">
      <dgm:prSet presAssocID="{D93A305E-00C2-4609-83FA-4C473D7A22C2}" presName="desTx" presStyleLbl="alignAccFollowNode1" presStyleIdx="1" presStyleCnt="4">
        <dgm:presLayoutVars/>
      </dgm:prSet>
      <dgm:spPr/>
    </dgm:pt>
    <dgm:pt modelId="{DE4E9DDA-C1B0-4894-A5AB-4932C6C66DFF}" type="pres">
      <dgm:prSet presAssocID="{53DF226E-6433-4F99-8782-09809F2D24CC}" presName="space" presStyleCnt="0"/>
      <dgm:spPr/>
    </dgm:pt>
    <dgm:pt modelId="{53A2C53C-1F20-48D1-A1AE-29492DBC6BC3}" type="pres">
      <dgm:prSet presAssocID="{17CC6FB8-E1A2-49FA-B916-1D0405D505DC}" presName="composite" presStyleCnt="0"/>
      <dgm:spPr/>
    </dgm:pt>
    <dgm:pt modelId="{3E8114BB-828B-4A94-9124-13DD2499F312}" type="pres">
      <dgm:prSet presAssocID="{17CC6FB8-E1A2-49FA-B916-1D0405D505DC}" presName="parTx" presStyleLbl="alignNode1" presStyleIdx="2" presStyleCnt="4">
        <dgm:presLayoutVars>
          <dgm:chMax val="0"/>
          <dgm:chPref val="0"/>
        </dgm:presLayoutVars>
      </dgm:prSet>
      <dgm:spPr/>
    </dgm:pt>
    <dgm:pt modelId="{6CAA8624-6FA2-49D0-90E8-DE8021E9DFB5}" type="pres">
      <dgm:prSet presAssocID="{17CC6FB8-E1A2-49FA-B916-1D0405D505DC}" presName="desTx" presStyleLbl="alignAccFollowNode1" presStyleIdx="2" presStyleCnt="4">
        <dgm:presLayoutVars/>
      </dgm:prSet>
      <dgm:spPr/>
    </dgm:pt>
    <dgm:pt modelId="{C997C899-DA8D-428E-9F65-14AC200B35E2}" type="pres">
      <dgm:prSet presAssocID="{EC4DEA7A-5F53-401C-9830-9E7929D5A5EC}" presName="space" presStyleCnt="0"/>
      <dgm:spPr/>
    </dgm:pt>
    <dgm:pt modelId="{A723C539-B953-4D0C-BED0-99DE3EF0AF69}" type="pres">
      <dgm:prSet presAssocID="{28179DE7-2A7B-495F-8918-FA8BEFD4A5CB}" presName="composite" presStyleCnt="0"/>
      <dgm:spPr/>
    </dgm:pt>
    <dgm:pt modelId="{BCE45C31-EC32-47B3-906F-CD89A2BCF7D4}" type="pres">
      <dgm:prSet presAssocID="{28179DE7-2A7B-495F-8918-FA8BEFD4A5CB}" presName="parTx" presStyleLbl="alignNode1" presStyleIdx="3" presStyleCnt="4">
        <dgm:presLayoutVars>
          <dgm:chMax val="0"/>
          <dgm:chPref val="0"/>
        </dgm:presLayoutVars>
      </dgm:prSet>
      <dgm:spPr/>
    </dgm:pt>
    <dgm:pt modelId="{01A23F36-7207-4625-B1C3-20004F4E4960}" type="pres">
      <dgm:prSet presAssocID="{28179DE7-2A7B-495F-8918-FA8BEFD4A5CB}" presName="desTx" presStyleLbl="alignAccFollowNode1" presStyleIdx="3" presStyleCnt="4">
        <dgm:presLayoutVars/>
      </dgm:prSet>
      <dgm:spPr/>
    </dgm:pt>
  </dgm:ptLst>
  <dgm:cxnLst>
    <dgm:cxn modelId="{E10E681B-4ED7-4840-BD33-E960FED72617}" type="presOf" srcId="{28179DE7-2A7B-495F-8918-FA8BEFD4A5CB}" destId="{BCE45C31-EC32-47B3-906F-CD89A2BCF7D4}" srcOrd="0" destOrd="0" presId="urn:microsoft.com/office/officeart/2016/7/layout/HorizontalActionList"/>
    <dgm:cxn modelId="{AC63A836-C940-407E-A66F-36C1FF13095C}" srcId="{C7E1A4DF-5C58-4BE9-9D08-005AF02E9B74}" destId="{28179DE7-2A7B-495F-8918-FA8BEFD4A5CB}" srcOrd="3" destOrd="0" parTransId="{D764D88E-36B5-4172-986E-CF135696EFBA}" sibTransId="{D3152504-98D9-4DF2-B885-50DB3094E026}"/>
    <dgm:cxn modelId="{BEFE4F41-708A-4CFE-BB1A-FF69A8341CDD}" srcId="{0A1D4DF0-CCA7-4DA3-8C3C-D63C7733F96F}" destId="{18E857DD-5F23-4AD6-A41E-EC89D186E81C}" srcOrd="0" destOrd="0" parTransId="{A9B9D8D9-E966-4FC8-B41C-558BB9C77CA7}" sibTransId="{026E9AC4-361F-4A9B-ADD3-01EB997C596B}"/>
    <dgm:cxn modelId="{BCA92B44-F3A4-403F-99C7-332A4B3F8380}" type="presOf" srcId="{C7E1A4DF-5C58-4BE9-9D08-005AF02E9B74}" destId="{82666B6A-FB8F-4C99-8ED0-A5A51D3B599C}" srcOrd="0" destOrd="0" presId="urn:microsoft.com/office/officeart/2016/7/layout/HorizontalActionList"/>
    <dgm:cxn modelId="{5187F14C-6850-4364-A706-DD3ADFE4CA6B}" type="presOf" srcId="{D93A305E-00C2-4609-83FA-4C473D7A22C2}" destId="{AC6375D6-6715-420D-9867-BAFD66218006}" srcOrd="0" destOrd="0" presId="urn:microsoft.com/office/officeart/2016/7/layout/HorizontalActionList"/>
    <dgm:cxn modelId="{DC612154-F063-4EA9-8E03-75E755CFA894}" type="presOf" srcId="{0A1D4DF0-CCA7-4DA3-8C3C-D63C7733F96F}" destId="{BE8454A3-F618-4E90-9271-564623B3E1AE}" srcOrd="0" destOrd="0" presId="urn:microsoft.com/office/officeart/2016/7/layout/HorizontalActionList"/>
    <dgm:cxn modelId="{9D1F8487-C57F-4769-BA10-BD9E0EC55BE2}" type="presOf" srcId="{83F02B59-EC69-44AB-A0F3-6DCFD3198670}" destId="{6CAA8624-6FA2-49D0-90E8-DE8021E9DFB5}" srcOrd="0" destOrd="0" presId="urn:microsoft.com/office/officeart/2016/7/layout/HorizontalActionList"/>
    <dgm:cxn modelId="{53A63FA0-549E-4166-844F-FA2DE44B5360}" srcId="{28179DE7-2A7B-495F-8918-FA8BEFD4A5CB}" destId="{78F019F6-6ABA-4146-815C-BC7CBE5825BA}" srcOrd="0" destOrd="0" parTransId="{76B5669A-AE9F-4E11-A074-0955A1E1A00A}" sibTransId="{456EA77F-5500-4E7A-9A80-A1EC8E9DD482}"/>
    <dgm:cxn modelId="{70B794AE-E57F-411D-87B3-FCB5049EC538}" srcId="{C7E1A4DF-5C58-4BE9-9D08-005AF02E9B74}" destId="{17CC6FB8-E1A2-49FA-B916-1D0405D505DC}" srcOrd="2" destOrd="0" parTransId="{93790A76-0C6C-46B8-929A-DED54CC51FD7}" sibTransId="{EC4DEA7A-5F53-401C-9830-9E7929D5A5EC}"/>
    <dgm:cxn modelId="{873E57AF-8EA0-4BB8-AEED-B7455E5D4C22}" type="presOf" srcId="{18E857DD-5F23-4AD6-A41E-EC89D186E81C}" destId="{14327DF3-53D3-4432-8A7C-D5023A1EFFB7}" srcOrd="0" destOrd="0" presId="urn:microsoft.com/office/officeart/2016/7/layout/HorizontalActionList"/>
    <dgm:cxn modelId="{1AE0DBB3-EBFA-4A42-B4B9-BB04A5057705}" type="presOf" srcId="{17CC6FB8-E1A2-49FA-B916-1D0405D505DC}" destId="{3E8114BB-828B-4A94-9124-13DD2499F312}" srcOrd="0" destOrd="0" presId="urn:microsoft.com/office/officeart/2016/7/layout/HorizontalActionList"/>
    <dgm:cxn modelId="{06409EBC-5BEE-4671-A2F9-D0836E8BCA98}" srcId="{17CC6FB8-E1A2-49FA-B916-1D0405D505DC}" destId="{83F02B59-EC69-44AB-A0F3-6DCFD3198670}" srcOrd="0" destOrd="0" parTransId="{7086160F-1301-4615-ACC7-E013C0B9004E}" sibTransId="{3EC4BBAD-BCA4-49E1-B729-8B3CF7B4BE04}"/>
    <dgm:cxn modelId="{0938FEC2-618B-4105-8CD3-276A87C8469E}" srcId="{D93A305E-00C2-4609-83FA-4C473D7A22C2}" destId="{4EC20DFB-8F15-4E4B-AD61-403DB4A75148}" srcOrd="0" destOrd="0" parTransId="{3D014799-6244-42CA-91A9-046A8C48893E}" sibTransId="{5C8B9582-E5E0-491E-B785-802B67154A4B}"/>
    <dgm:cxn modelId="{3200A5D2-0592-43F6-8EF6-DABB1905674A}" srcId="{C7E1A4DF-5C58-4BE9-9D08-005AF02E9B74}" destId="{D93A305E-00C2-4609-83FA-4C473D7A22C2}" srcOrd="1" destOrd="0" parTransId="{13C927E0-89E9-4222-919A-A2D6EFC0996E}" sibTransId="{53DF226E-6433-4F99-8782-09809F2D24CC}"/>
    <dgm:cxn modelId="{46A88DE5-37A8-4CC0-A50C-8A0B1F5A4712}" type="presOf" srcId="{4EC20DFB-8F15-4E4B-AD61-403DB4A75148}" destId="{D85E331E-F019-4862-8C8B-11383D546A0F}" srcOrd="0" destOrd="0" presId="urn:microsoft.com/office/officeart/2016/7/layout/HorizontalActionList"/>
    <dgm:cxn modelId="{D3C25EF3-EC4E-4119-81C3-F8E37C5060AE}" srcId="{C7E1A4DF-5C58-4BE9-9D08-005AF02E9B74}" destId="{0A1D4DF0-CCA7-4DA3-8C3C-D63C7733F96F}" srcOrd="0" destOrd="0" parTransId="{986108A5-A1CC-48CD-AD83-FE234CACAB95}" sibTransId="{1CA5A6F0-0B71-45E1-B083-710F65C11394}"/>
    <dgm:cxn modelId="{C2F50AF4-CB7D-4784-8CF3-FEF4E28C34C1}" type="presOf" srcId="{78F019F6-6ABA-4146-815C-BC7CBE5825BA}" destId="{01A23F36-7207-4625-B1C3-20004F4E4960}" srcOrd="0" destOrd="0" presId="urn:microsoft.com/office/officeart/2016/7/layout/HorizontalActionList"/>
    <dgm:cxn modelId="{BACA75EE-A0AA-4980-AC94-56A1189B93A9}" type="presParOf" srcId="{82666B6A-FB8F-4C99-8ED0-A5A51D3B599C}" destId="{67AA7E64-F430-4EB0-9323-1EAEF5E1ABD5}" srcOrd="0" destOrd="0" presId="urn:microsoft.com/office/officeart/2016/7/layout/HorizontalActionList"/>
    <dgm:cxn modelId="{C23E9E61-3FFD-4522-8AF7-D1E8405F2AB1}" type="presParOf" srcId="{67AA7E64-F430-4EB0-9323-1EAEF5E1ABD5}" destId="{BE8454A3-F618-4E90-9271-564623B3E1AE}" srcOrd="0" destOrd="0" presId="urn:microsoft.com/office/officeart/2016/7/layout/HorizontalActionList"/>
    <dgm:cxn modelId="{955F2A93-CDB6-491D-AC7A-C04C7ABA6596}" type="presParOf" srcId="{67AA7E64-F430-4EB0-9323-1EAEF5E1ABD5}" destId="{14327DF3-53D3-4432-8A7C-D5023A1EFFB7}" srcOrd="1" destOrd="0" presId="urn:microsoft.com/office/officeart/2016/7/layout/HorizontalActionList"/>
    <dgm:cxn modelId="{6EF63BDB-3BD9-4291-B898-99B476F5D1D0}" type="presParOf" srcId="{82666B6A-FB8F-4C99-8ED0-A5A51D3B599C}" destId="{7CF86AE5-5A64-4AFF-94BC-8D31E98F43F7}" srcOrd="1" destOrd="0" presId="urn:microsoft.com/office/officeart/2016/7/layout/HorizontalActionList"/>
    <dgm:cxn modelId="{1A9D20A5-7EB1-4E96-B20A-83EBA46C5421}" type="presParOf" srcId="{82666B6A-FB8F-4C99-8ED0-A5A51D3B599C}" destId="{B3E07B59-CBD1-4FFF-A5E8-940F06E06BE0}" srcOrd="2" destOrd="0" presId="urn:microsoft.com/office/officeart/2016/7/layout/HorizontalActionList"/>
    <dgm:cxn modelId="{D46B57AF-5124-4BE8-A530-9CE3D4503F60}" type="presParOf" srcId="{B3E07B59-CBD1-4FFF-A5E8-940F06E06BE0}" destId="{AC6375D6-6715-420D-9867-BAFD66218006}" srcOrd="0" destOrd="0" presId="urn:microsoft.com/office/officeart/2016/7/layout/HorizontalActionList"/>
    <dgm:cxn modelId="{DF0AB706-D7C4-42F0-B98A-453CB4A42721}" type="presParOf" srcId="{B3E07B59-CBD1-4FFF-A5E8-940F06E06BE0}" destId="{D85E331E-F019-4862-8C8B-11383D546A0F}" srcOrd="1" destOrd="0" presId="urn:microsoft.com/office/officeart/2016/7/layout/HorizontalActionList"/>
    <dgm:cxn modelId="{7D09C00C-8E8D-4786-8306-DE17C42F4E2E}" type="presParOf" srcId="{82666B6A-FB8F-4C99-8ED0-A5A51D3B599C}" destId="{DE4E9DDA-C1B0-4894-A5AB-4932C6C66DFF}" srcOrd="3" destOrd="0" presId="urn:microsoft.com/office/officeart/2016/7/layout/HorizontalActionList"/>
    <dgm:cxn modelId="{952E32F0-8661-4D61-9DF6-79D11C04945D}" type="presParOf" srcId="{82666B6A-FB8F-4C99-8ED0-A5A51D3B599C}" destId="{53A2C53C-1F20-48D1-A1AE-29492DBC6BC3}" srcOrd="4" destOrd="0" presId="urn:microsoft.com/office/officeart/2016/7/layout/HorizontalActionList"/>
    <dgm:cxn modelId="{66FDC2A5-4581-4137-80CC-5064524B2F2D}" type="presParOf" srcId="{53A2C53C-1F20-48D1-A1AE-29492DBC6BC3}" destId="{3E8114BB-828B-4A94-9124-13DD2499F312}" srcOrd="0" destOrd="0" presId="urn:microsoft.com/office/officeart/2016/7/layout/HorizontalActionList"/>
    <dgm:cxn modelId="{B4EDA587-67AE-4BA0-A243-200D755FA046}" type="presParOf" srcId="{53A2C53C-1F20-48D1-A1AE-29492DBC6BC3}" destId="{6CAA8624-6FA2-49D0-90E8-DE8021E9DFB5}" srcOrd="1" destOrd="0" presId="urn:microsoft.com/office/officeart/2016/7/layout/HorizontalActionList"/>
    <dgm:cxn modelId="{604C2DE6-31D9-4174-9A2A-BA7DE8C64048}" type="presParOf" srcId="{82666B6A-FB8F-4C99-8ED0-A5A51D3B599C}" destId="{C997C899-DA8D-428E-9F65-14AC200B35E2}" srcOrd="5" destOrd="0" presId="urn:microsoft.com/office/officeart/2016/7/layout/HorizontalActionList"/>
    <dgm:cxn modelId="{0526F1A7-43DD-4AD7-8817-6BA29E23BAE8}" type="presParOf" srcId="{82666B6A-FB8F-4C99-8ED0-A5A51D3B599C}" destId="{A723C539-B953-4D0C-BED0-99DE3EF0AF69}" srcOrd="6" destOrd="0" presId="urn:microsoft.com/office/officeart/2016/7/layout/HorizontalActionList"/>
    <dgm:cxn modelId="{53A2F8FF-3C3A-4886-B701-F5CA000DC32C}" type="presParOf" srcId="{A723C539-B953-4D0C-BED0-99DE3EF0AF69}" destId="{BCE45C31-EC32-47B3-906F-CD89A2BCF7D4}" srcOrd="0" destOrd="0" presId="urn:microsoft.com/office/officeart/2016/7/layout/HorizontalActionList"/>
    <dgm:cxn modelId="{16C9463A-39D8-4DB9-96A4-954E1F777DD4}" type="presParOf" srcId="{A723C539-B953-4D0C-BED0-99DE3EF0AF69}" destId="{01A23F36-7207-4625-B1C3-20004F4E4960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B34C5B-4414-478D-8293-70254023539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071B197C-D257-4CF9-9AA6-A2C907F17C19}">
      <dgm:prSet/>
      <dgm:spPr/>
      <dgm:t>
        <a:bodyPr/>
        <a:lstStyle/>
        <a:p>
          <a:r>
            <a:rPr lang="en-GB" dirty="0"/>
            <a:t>Tim Walker (2021) discusses increased screen time's negative effects on student mental health and body image, especially among teenage girls.</a:t>
          </a:r>
          <a:endParaRPr lang="en-US" dirty="0"/>
        </a:p>
      </dgm:t>
    </dgm:pt>
    <dgm:pt modelId="{C9AE6842-E143-478D-AC3C-EABDA6CA32A2}" type="parTrans" cxnId="{42EE4276-A720-46D4-98B8-C2851BAD14FA}">
      <dgm:prSet/>
      <dgm:spPr/>
      <dgm:t>
        <a:bodyPr/>
        <a:lstStyle/>
        <a:p>
          <a:endParaRPr lang="en-US"/>
        </a:p>
      </dgm:t>
    </dgm:pt>
    <dgm:pt modelId="{47C9FAE3-9E2F-4B82-9941-0F9F9082F687}" type="sibTrans" cxnId="{42EE4276-A720-46D4-98B8-C2851BAD14FA}">
      <dgm:prSet/>
      <dgm:spPr/>
      <dgm:t>
        <a:bodyPr/>
        <a:lstStyle/>
        <a:p>
          <a:endParaRPr lang="en-US"/>
        </a:p>
      </dgm:t>
    </dgm:pt>
    <dgm:pt modelId="{0645A906-CCE1-45A8-8499-6EF603F0EB10}">
      <dgm:prSet/>
      <dgm:spPr/>
      <dgm:t>
        <a:bodyPr/>
        <a:lstStyle/>
        <a:p>
          <a:r>
            <a:rPr lang="en-GB"/>
            <a:t>Silva Santos et al. (2023) review highlights the nuanced impacts of screen time on adolescent mental health, indicating a significant link between increased screen time, especially on smartphones and social media, and diminished mental health.</a:t>
          </a:r>
          <a:endParaRPr lang="en-US"/>
        </a:p>
      </dgm:t>
    </dgm:pt>
    <dgm:pt modelId="{91B28503-2F55-45CB-A804-E73491B19001}" type="parTrans" cxnId="{132C6406-651C-4912-8765-2F9483327A29}">
      <dgm:prSet/>
      <dgm:spPr/>
      <dgm:t>
        <a:bodyPr/>
        <a:lstStyle/>
        <a:p>
          <a:endParaRPr lang="en-US"/>
        </a:p>
      </dgm:t>
    </dgm:pt>
    <dgm:pt modelId="{4DAB58D9-2377-480C-88F5-9086F3FE0BF5}" type="sibTrans" cxnId="{132C6406-651C-4912-8765-2F9483327A29}">
      <dgm:prSet/>
      <dgm:spPr/>
      <dgm:t>
        <a:bodyPr/>
        <a:lstStyle/>
        <a:p>
          <a:endParaRPr lang="en-US"/>
        </a:p>
      </dgm:t>
    </dgm:pt>
    <dgm:pt modelId="{3444AF2B-2ADC-4AD8-B7AA-BDA72F50878E}">
      <dgm:prSet/>
      <dgm:spPr/>
      <dgm:t>
        <a:bodyPr/>
        <a:lstStyle/>
        <a:p>
          <a:r>
            <a:rPr lang="en-GB"/>
            <a:t>This literature underscores the urgent need for focused research into the 'why' and 'how' behind screen time's impact on mental health.</a:t>
          </a:r>
          <a:endParaRPr lang="en-US"/>
        </a:p>
      </dgm:t>
    </dgm:pt>
    <dgm:pt modelId="{83A8D69F-F4F9-4978-A1B5-5C79C7617E85}" type="parTrans" cxnId="{36981959-0F22-40C1-9C3F-1A6B0926C1FF}">
      <dgm:prSet/>
      <dgm:spPr/>
      <dgm:t>
        <a:bodyPr/>
        <a:lstStyle/>
        <a:p>
          <a:endParaRPr lang="en-US"/>
        </a:p>
      </dgm:t>
    </dgm:pt>
    <dgm:pt modelId="{76EA4AE6-7A15-4D90-9DFC-AF4FB32B6642}" type="sibTrans" cxnId="{36981959-0F22-40C1-9C3F-1A6B0926C1FF}">
      <dgm:prSet/>
      <dgm:spPr/>
      <dgm:t>
        <a:bodyPr/>
        <a:lstStyle/>
        <a:p>
          <a:endParaRPr lang="en-US"/>
        </a:p>
      </dgm:t>
    </dgm:pt>
    <dgm:pt modelId="{C3958182-BE70-4B94-9437-D2CF8AA649E9}" type="pres">
      <dgm:prSet presAssocID="{2AB34C5B-4414-478D-8293-70254023539F}" presName="root" presStyleCnt="0">
        <dgm:presLayoutVars>
          <dgm:dir/>
          <dgm:resizeHandles val="exact"/>
        </dgm:presLayoutVars>
      </dgm:prSet>
      <dgm:spPr/>
    </dgm:pt>
    <dgm:pt modelId="{AE1E8EB9-C51F-4C99-9669-5627358502B7}" type="pres">
      <dgm:prSet presAssocID="{071B197C-D257-4CF9-9AA6-A2C907F17C19}" presName="compNode" presStyleCnt="0"/>
      <dgm:spPr/>
    </dgm:pt>
    <dgm:pt modelId="{A1158792-EBAA-4406-9CDA-FF2FB7D92DBE}" type="pres">
      <dgm:prSet presAssocID="{071B197C-D257-4CF9-9AA6-A2C907F17C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Phones with solid fill"/>
        </a:ext>
      </dgm:extLst>
    </dgm:pt>
    <dgm:pt modelId="{51C2E30A-5C4B-4DA7-B400-695497AD3121}" type="pres">
      <dgm:prSet presAssocID="{071B197C-D257-4CF9-9AA6-A2C907F17C19}" presName="spaceRect" presStyleCnt="0"/>
      <dgm:spPr/>
    </dgm:pt>
    <dgm:pt modelId="{8BB79B90-8F86-48FD-8096-4BEAAD956373}" type="pres">
      <dgm:prSet presAssocID="{071B197C-D257-4CF9-9AA6-A2C907F17C19}" presName="textRect" presStyleLbl="revTx" presStyleIdx="0" presStyleCnt="3">
        <dgm:presLayoutVars>
          <dgm:chMax val="1"/>
          <dgm:chPref val="1"/>
        </dgm:presLayoutVars>
      </dgm:prSet>
      <dgm:spPr/>
    </dgm:pt>
    <dgm:pt modelId="{9193A126-6D9F-46EB-851E-9CDED728A712}" type="pres">
      <dgm:prSet presAssocID="{47C9FAE3-9E2F-4B82-9941-0F9F9082F687}" presName="sibTrans" presStyleCnt="0"/>
      <dgm:spPr/>
    </dgm:pt>
    <dgm:pt modelId="{1BCE3166-6E3D-4471-8982-3931E92EA4AB}" type="pres">
      <dgm:prSet presAssocID="{0645A906-CCE1-45A8-8499-6EF603F0EB10}" presName="compNode" presStyleCnt="0"/>
      <dgm:spPr/>
    </dgm:pt>
    <dgm:pt modelId="{BC53213F-2570-4223-A259-460ECFC4AF98}" type="pres">
      <dgm:prSet presAssocID="{0645A906-CCE1-45A8-8499-6EF603F0EB1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602B9CD6-E04A-4E04-A763-3417616D336B}" type="pres">
      <dgm:prSet presAssocID="{0645A906-CCE1-45A8-8499-6EF603F0EB10}" presName="spaceRect" presStyleCnt="0"/>
      <dgm:spPr/>
    </dgm:pt>
    <dgm:pt modelId="{E28876D4-7E3D-45A2-8D57-21ED7DD98CD9}" type="pres">
      <dgm:prSet presAssocID="{0645A906-CCE1-45A8-8499-6EF603F0EB10}" presName="textRect" presStyleLbl="revTx" presStyleIdx="1" presStyleCnt="3">
        <dgm:presLayoutVars>
          <dgm:chMax val="1"/>
          <dgm:chPref val="1"/>
        </dgm:presLayoutVars>
      </dgm:prSet>
      <dgm:spPr/>
    </dgm:pt>
    <dgm:pt modelId="{77D113BE-14F1-4BC1-BF45-411AA17332A3}" type="pres">
      <dgm:prSet presAssocID="{4DAB58D9-2377-480C-88F5-9086F3FE0BF5}" presName="sibTrans" presStyleCnt="0"/>
      <dgm:spPr/>
    </dgm:pt>
    <dgm:pt modelId="{59ED3CA5-083E-40FA-8A18-974CE017F350}" type="pres">
      <dgm:prSet presAssocID="{3444AF2B-2ADC-4AD8-B7AA-BDA72F50878E}" presName="compNode" presStyleCnt="0"/>
      <dgm:spPr/>
    </dgm:pt>
    <dgm:pt modelId="{10B7D009-B9E9-408D-AD59-466678FD96A6}" type="pres">
      <dgm:prSet presAssocID="{3444AF2B-2ADC-4AD8-B7AA-BDA72F50878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with solid fill"/>
        </a:ext>
      </dgm:extLst>
    </dgm:pt>
    <dgm:pt modelId="{A969B4F9-17A0-4712-9718-51C685E07209}" type="pres">
      <dgm:prSet presAssocID="{3444AF2B-2ADC-4AD8-B7AA-BDA72F50878E}" presName="spaceRect" presStyleCnt="0"/>
      <dgm:spPr/>
    </dgm:pt>
    <dgm:pt modelId="{F6454705-6000-49E8-A78A-72863022D455}" type="pres">
      <dgm:prSet presAssocID="{3444AF2B-2ADC-4AD8-B7AA-BDA72F50878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32C6406-651C-4912-8765-2F9483327A29}" srcId="{2AB34C5B-4414-478D-8293-70254023539F}" destId="{0645A906-CCE1-45A8-8499-6EF603F0EB10}" srcOrd="1" destOrd="0" parTransId="{91B28503-2F55-45CB-A804-E73491B19001}" sibTransId="{4DAB58D9-2377-480C-88F5-9086F3FE0BF5}"/>
    <dgm:cxn modelId="{78B78324-13D5-4760-8A5A-20A02168D2DA}" type="presOf" srcId="{2AB34C5B-4414-478D-8293-70254023539F}" destId="{C3958182-BE70-4B94-9437-D2CF8AA649E9}" srcOrd="0" destOrd="0" presId="urn:microsoft.com/office/officeart/2018/2/layout/IconLabelList"/>
    <dgm:cxn modelId="{730AC63D-55E7-43D5-813D-2D81A5942E1B}" type="presOf" srcId="{3444AF2B-2ADC-4AD8-B7AA-BDA72F50878E}" destId="{F6454705-6000-49E8-A78A-72863022D455}" srcOrd="0" destOrd="0" presId="urn:microsoft.com/office/officeart/2018/2/layout/IconLabelList"/>
    <dgm:cxn modelId="{42EE4276-A720-46D4-98B8-C2851BAD14FA}" srcId="{2AB34C5B-4414-478D-8293-70254023539F}" destId="{071B197C-D257-4CF9-9AA6-A2C907F17C19}" srcOrd="0" destOrd="0" parTransId="{C9AE6842-E143-478D-AC3C-EABDA6CA32A2}" sibTransId="{47C9FAE3-9E2F-4B82-9941-0F9F9082F687}"/>
    <dgm:cxn modelId="{36981959-0F22-40C1-9C3F-1A6B0926C1FF}" srcId="{2AB34C5B-4414-478D-8293-70254023539F}" destId="{3444AF2B-2ADC-4AD8-B7AA-BDA72F50878E}" srcOrd="2" destOrd="0" parTransId="{83A8D69F-F4F9-4978-A1B5-5C79C7617E85}" sibTransId="{76EA4AE6-7A15-4D90-9DFC-AF4FB32B6642}"/>
    <dgm:cxn modelId="{E77C6F84-9EC2-426A-9A03-E0AE1A7DCE30}" type="presOf" srcId="{0645A906-CCE1-45A8-8499-6EF603F0EB10}" destId="{E28876D4-7E3D-45A2-8D57-21ED7DD98CD9}" srcOrd="0" destOrd="0" presId="urn:microsoft.com/office/officeart/2018/2/layout/IconLabelList"/>
    <dgm:cxn modelId="{0E8DEFBB-CFC6-4534-8532-FBB5ED75A24A}" type="presOf" srcId="{071B197C-D257-4CF9-9AA6-A2C907F17C19}" destId="{8BB79B90-8F86-48FD-8096-4BEAAD956373}" srcOrd="0" destOrd="0" presId="urn:microsoft.com/office/officeart/2018/2/layout/IconLabelList"/>
    <dgm:cxn modelId="{4B123B3E-9F08-4AB6-832D-C46F0F0D780C}" type="presParOf" srcId="{C3958182-BE70-4B94-9437-D2CF8AA649E9}" destId="{AE1E8EB9-C51F-4C99-9669-5627358502B7}" srcOrd="0" destOrd="0" presId="urn:microsoft.com/office/officeart/2018/2/layout/IconLabelList"/>
    <dgm:cxn modelId="{14E7FF94-E242-45F1-AC40-79955D48674D}" type="presParOf" srcId="{AE1E8EB9-C51F-4C99-9669-5627358502B7}" destId="{A1158792-EBAA-4406-9CDA-FF2FB7D92DBE}" srcOrd="0" destOrd="0" presId="urn:microsoft.com/office/officeart/2018/2/layout/IconLabelList"/>
    <dgm:cxn modelId="{C77C86D7-550C-4276-8FF3-8373C0028DF1}" type="presParOf" srcId="{AE1E8EB9-C51F-4C99-9669-5627358502B7}" destId="{51C2E30A-5C4B-4DA7-B400-695497AD3121}" srcOrd="1" destOrd="0" presId="urn:microsoft.com/office/officeart/2018/2/layout/IconLabelList"/>
    <dgm:cxn modelId="{4C6489F7-E475-4D33-825C-156479EDA1CB}" type="presParOf" srcId="{AE1E8EB9-C51F-4C99-9669-5627358502B7}" destId="{8BB79B90-8F86-48FD-8096-4BEAAD956373}" srcOrd="2" destOrd="0" presId="urn:microsoft.com/office/officeart/2018/2/layout/IconLabelList"/>
    <dgm:cxn modelId="{87A3EE2D-3298-4AF7-BF18-279DD5D16A34}" type="presParOf" srcId="{C3958182-BE70-4B94-9437-D2CF8AA649E9}" destId="{9193A126-6D9F-46EB-851E-9CDED728A712}" srcOrd="1" destOrd="0" presId="urn:microsoft.com/office/officeart/2018/2/layout/IconLabelList"/>
    <dgm:cxn modelId="{178CBBF7-C9E6-4627-ACD8-C68EE7D693C7}" type="presParOf" srcId="{C3958182-BE70-4B94-9437-D2CF8AA649E9}" destId="{1BCE3166-6E3D-4471-8982-3931E92EA4AB}" srcOrd="2" destOrd="0" presId="urn:microsoft.com/office/officeart/2018/2/layout/IconLabelList"/>
    <dgm:cxn modelId="{0DDEF1BE-FAD9-48ED-8E27-0C1E9D19661B}" type="presParOf" srcId="{1BCE3166-6E3D-4471-8982-3931E92EA4AB}" destId="{BC53213F-2570-4223-A259-460ECFC4AF98}" srcOrd="0" destOrd="0" presId="urn:microsoft.com/office/officeart/2018/2/layout/IconLabelList"/>
    <dgm:cxn modelId="{858558C7-6630-4025-AF1F-796A746D679C}" type="presParOf" srcId="{1BCE3166-6E3D-4471-8982-3931E92EA4AB}" destId="{602B9CD6-E04A-4E04-A763-3417616D336B}" srcOrd="1" destOrd="0" presId="urn:microsoft.com/office/officeart/2018/2/layout/IconLabelList"/>
    <dgm:cxn modelId="{36EB64B2-E8A5-4FCF-9CC7-65C9DAB0E778}" type="presParOf" srcId="{1BCE3166-6E3D-4471-8982-3931E92EA4AB}" destId="{E28876D4-7E3D-45A2-8D57-21ED7DD98CD9}" srcOrd="2" destOrd="0" presId="urn:microsoft.com/office/officeart/2018/2/layout/IconLabelList"/>
    <dgm:cxn modelId="{67B551A6-F0FB-49D8-996D-9357C38E5D34}" type="presParOf" srcId="{C3958182-BE70-4B94-9437-D2CF8AA649E9}" destId="{77D113BE-14F1-4BC1-BF45-411AA17332A3}" srcOrd="3" destOrd="0" presId="urn:microsoft.com/office/officeart/2018/2/layout/IconLabelList"/>
    <dgm:cxn modelId="{0468CDDD-7DCC-44A1-8C78-28D73432B1C0}" type="presParOf" srcId="{C3958182-BE70-4B94-9437-D2CF8AA649E9}" destId="{59ED3CA5-083E-40FA-8A18-974CE017F350}" srcOrd="4" destOrd="0" presId="urn:microsoft.com/office/officeart/2018/2/layout/IconLabelList"/>
    <dgm:cxn modelId="{75DD272A-2BDD-428F-8834-231E7A65F5DA}" type="presParOf" srcId="{59ED3CA5-083E-40FA-8A18-974CE017F350}" destId="{10B7D009-B9E9-408D-AD59-466678FD96A6}" srcOrd="0" destOrd="0" presId="urn:microsoft.com/office/officeart/2018/2/layout/IconLabelList"/>
    <dgm:cxn modelId="{107FD26C-8022-4E0D-BDC0-1B209B51A165}" type="presParOf" srcId="{59ED3CA5-083E-40FA-8A18-974CE017F350}" destId="{A969B4F9-17A0-4712-9718-51C685E07209}" srcOrd="1" destOrd="0" presId="urn:microsoft.com/office/officeart/2018/2/layout/IconLabelList"/>
    <dgm:cxn modelId="{3B0DD8B8-7993-4422-AC42-2A0973B9C154}" type="presParOf" srcId="{59ED3CA5-083E-40FA-8A18-974CE017F350}" destId="{F6454705-6000-49E8-A78A-72863022D45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D54983-EA28-4429-BE59-C8CFBF7981C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438CA1-056F-4273-93E6-ED98A35DDFF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Adopting a mixed-methods approach, integrating quantitative surveys with qualitative interviews to explore the varied effects of social media usage on self-esteem.</a:t>
          </a:r>
          <a:endParaRPr lang="en-US"/>
        </a:p>
      </dgm:t>
    </dgm:pt>
    <dgm:pt modelId="{0DCB4737-6E11-4279-8D3A-C6D90DCB68F6}" type="parTrans" cxnId="{DE48BA81-1D54-4A3F-9F76-9129500268FC}">
      <dgm:prSet/>
      <dgm:spPr/>
      <dgm:t>
        <a:bodyPr/>
        <a:lstStyle/>
        <a:p>
          <a:endParaRPr lang="en-US"/>
        </a:p>
      </dgm:t>
    </dgm:pt>
    <dgm:pt modelId="{9B62C476-2047-4CC1-B8EC-311836974573}" type="sibTrans" cxnId="{DE48BA81-1D54-4A3F-9F76-9129500268FC}">
      <dgm:prSet/>
      <dgm:spPr/>
      <dgm:t>
        <a:bodyPr/>
        <a:lstStyle/>
        <a:p>
          <a:endParaRPr lang="en-US"/>
        </a:p>
      </dgm:t>
    </dgm:pt>
    <dgm:pt modelId="{31EEC65D-ED9F-4DB2-A5DF-C1BE19DEED9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Surveys will use the Rosenberg Self-Esteem Scale for validated self-esteem measures, alongside questions on screen time and social media usage.</a:t>
          </a:r>
          <a:endParaRPr lang="en-US"/>
        </a:p>
      </dgm:t>
    </dgm:pt>
    <dgm:pt modelId="{65A9CE6F-A9C9-4FB6-9F43-3D931D0545F4}" type="parTrans" cxnId="{9EE71FD6-31DB-4F17-A5DF-69F8BD46398E}">
      <dgm:prSet/>
      <dgm:spPr/>
      <dgm:t>
        <a:bodyPr/>
        <a:lstStyle/>
        <a:p>
          <a:endParaRPr lang="en-US"/>
        </a:p>
      </dgm:t>
    </dgm:pt>
    <dgm:pt modelId="{D9F2DCB5-3779-480E-9229-126B394F6B40}" type="sibTrans" cxnId="{9EE71FD6-31DB-4F17-A5DF-69F8BD46398E}">
      <dgm:prSet/>
      <dgm:spPr/>
      <dgm:t>
        <a:bodyPr/>
        <a:lstStyle/>
        <a:p>
          <a:endParaRPr lang="en-US"/>
        </a:p>
      </dgm:t>
    </dgm:pt>
    <dgm:pt modelId="{06E7EF33-B28E-41A0-BE8D-30FC09E5D42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In-depth, semi-structured interviews will provide qualitative insights into teenagers' personal experiences with social media.</a:t>
          </a:r>
          <a:endParaRPr lang="en-US"/>
        </a:p>
      </dgm:t>
    </dgm:pt>
    <dgm:pt modelId="{EA1AA6C7-64C9-49A5-B0F1-CBFD7EAAAFF2}" type="parTrans" cxnId="{20F1CBFA-67A0-41C7-93EF-C458A76A3E40}">
      <dgm:prSet/>
      <dgm:spPr/>
      <dgm:t>
        <a:bodyPr/>
        <a:lstStyle/>
        <a:p>
          <a:endParaRPr lang="en-US"/>
        </a:p>
      </dgm:t>
    </dgm:pt>
    <dgm:pt modelId="{5D6EFB56-7E1C-4244-B0FC-1D48A1DA6A89}" type="sibTrans" cxnId="{20F1CBFA-67A0-41C7-93EF-C458A76A3E40}">
      <dgm:prSet/>
      <dgm:spPr/>
      <dgm:t>
        <a:bodyPr/>
        <a:lstStyle/>
        <a:p>
          <a:endParaRPr lang="en-US"/>
        </a:p>
      </dgm:t>
    </dgm:pt>
    <dgm:pt modelId="{4FDE4AA6-0E22-40C4-805D-2FC489B2B99C}" type="pres">
      <dgm:prSet presAssocID="{49D54983-EA28-4429-BE59-C8CFBF7981CF}" presName="root" presStyleCnt="0">
        <dgm:presLayoutVars>
          <dgm:dir/>
          <dgm:resizeHandles val="exact"/>
        </dgm:presLayoutVars>
      </dgm:prSet>
      <dgm:spPr/>
    </dgm:pt>
    <dgm:pt modelId="{A4E3060C-9717-4FF4-87BC-312349CBBEA7}" type="pres">
      <dgm:prSet presAssocID="{4C438CA1-056F-4273-93E6-ED98A35DDFFC}" presName="compNode" presStyleCnt="0"/>
      <dgm:spPr/>
    </dgm:pt>
    <dgm:pt modelId="{ED379DB1-16B7-4DCE-960B-122DF1D2D7FF}" type="pres">
      <dgm:prSet presAssocID="{4C438CA1-056F-4273-93E6-ED98A35DDFF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22A2261-939A-4567-85DF-3B9BA5BA525F}" type="pres">
      <dgm:prSet presAssocID="{4C438CA1-056F-4273-93E6-ED98A35DDFFC}" presName="spaceRect" presStyleCnt="0"/>
      <dgm:spPr/>
    </dgm:pt>
    <dgm:pt modelId="{57242A24-C6E6-4102-9A89-576F17B75A7D}" type="pres">
      <dgm:prSet presAssocID="{4C438CA1-056F-4273-93E6-ED98A35DDFFC}" presName="textRect" presStyleLbl="revTx" presStyleIdx="0" presStyleCnt="3">
        <dgm:presLayoutVars>
          <dgm:chMax val="1"/>
          <dgm:chPref val="1"/>
        </dgm:presLayoutVars>
      </dgm:prSet>
      <dgm:spPr/>
    </dgm:pt>
    <dgm:pt modelId="{66913CD3-5322-49CC-9518-37E85D7B3302}" type="pres">
      <dgm:prSet presAssocID="{9B62C476-2047-4CC1-B8EC-311836974573}" presName="sibTrans" presStyleCnt="0"/>
      <dgm:spPr/>
    </dgm:pt>
    <dgm:pt modelId="{E7E1985B-2D07-47B5-8A66-0882895D4FB1}" type="pres">
      <dgm:prSet presAssocID="{31EEC65D-ED9F-4DB2-A5DF-C1BE19DEED9A}" presName="compNode" presStyleCnt="0"/>
      <dgm:spPr/>
    </dgm:pt>
    <dgm:pt modelId="{A5A72288-190D-496C-902D-F8A9E9D046D1}" type="pres">
      <dgm:prSet presAssocID="{31EEC65D-ED9F-4DB2-A5DF-C1BE19DEED9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utral Face with No Fill"/>
        </a:ext>
      </dgm:extLst>
    </dgm:pt>
    <dgm:pt modelId="{82AE3050-31A9-474E-880D-EC0474D6DFAC}" type="pres">
      <dgm:prSet presAssocID="{31EEC65D-ED9F-4DB2-A5DF-C1BE19DEED9A}" presName="spaceRect" presStyleCnt="0"/>
      <dgm:spPr/>
    </dgm:pt>
    <dgm:pt modelId="{9BD09E4F-F299-4382-8998-3BC8B36419EB}" type="pres">
      <dgm:prSet presAssocID="{31EEC65D-ED9F-4DB2-A5DF-C1BE19DEED9A}" presName="textRect" presStyleLbl="revTx" presStyleIdx="1" presStyleCnt="3">
        <dgm:presLayoutVars>
          <dgm:chMax val="1"/>
          <dgm:chPref val="1"/>
        </dgm:presLayoutVars>
      </dgm:prSet>
      <dgm:spPr/>
    </dgm:pt>
    <dgm:pt modelId="{58F3BAA1-AB0E-49B5-875A-00B5A76EBBAA}" type="pres">
      <dgm:prSet presAssocID="{D9F2DCB5-3779-480E-9229-126B394F6B40}" presName="sibTrans" presStyleCnt="0"/>
      <dgm:spPr/>
    </dgm:pt>
    <dgm:pt modelId="{4EB65145-958E-45B4-8FFE-F2A5E4471191}" type="pres">
      <dgm:prSet presAssocID="{06E7EF33-B28E-41A0-BE8D-30FC09E5D426}" presName="compNode" presStyleCnt="0"/>
      <dgm:spPr/>
    </dgm:pt>
    <dgm:pt modelId="{2E5C2141-2298-4BC4-BD0C-FFF2A0389CFA}" type="pres">
      <dgm:prSet presAssocID="{06E7EF33-B28E-41A0-BE8D-30FC09E5D4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98844A0-73F6-4C03-81F1-6A82CA085E15}" type="pres">
      <dgm:prSet presAssocID="{06E7EF33-B28E-41A0-BE8D-30FC09E5D426}" presName="spaceRect" presStyleCnt="0"/>
      <dgm:spPr/>
    </dgm:pt>
    <dgm:pt modelId="{9EC2FA67-138D-4556-A96F-EE97BA1D8BCC}" type="pres">
      <dgm:prSet presAssocID="{06E7EF33-B28E-41A0-BE8D-30FC09E5D42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D7BCB02-8616-46F7-8A88-55790559DCA6}" type="presOf" srcId="{4C438CA1-056F-4273-93E6-ED98A35DDFFC}" destId="{57242A24-C6E6-4102-9A89-576F17B75A7D}" srcOrd="0" destOrd="0" presId="urn:microsoft.com/office/officeart/2018/2/layout/IconLabelList"/>
    <dgm:cxn modelId="{F3F31C4D-6C6E-49FB-9479-FAA4B97A1347}" type="presOf" srcId="{06E7EF33-B28E-41A0-BE8D-30FC09E5D426}" destId="{9EC2FA67-138D-4556-A96F-EE97BA1D8BCC}" srcOrd="0" destOrd="0" presId="urn:microsoft.com/office/officeart/2018/2/layout/IconLabelList"/>
    <dgm:cxn modelId="{DE48BA81-1D54-4A3F-9F76-9129500268FC}" srcId="{49D54983-EA28-4429-BE59-C8CFBF7981CF}" destId="{4C438CA1-056F-4273-93E6-ED98A35DDFFC}" srcOrd="0" destOrd="0" parTransId="{0DCB4737-6E11-4279-8D3A-C6D90DCB68F6}" sibTransId="{9B62C476-2047-4CC1-B8EC-311836974573}"/>
    <dgm:cxn modelId="{C8C0A2D3-5D6D-4CE2-A200-D37416E9987A}" type="presOf" srcId="{49D54983-EA28-4429-BE59-C8CFBF7981CF}" destId="{4FDE4AA6-0E22-40C4-805D-2FC489B2B99C}" srcOrd="0" destOrd="0" presId="urn:microsoft.com/office/officeart/2018/2/layout/IconLabelList"/>
    <dgm:cxn modelId="{9EE71FD6-31DB-4F17-A5DF-69F8BD46398E}" srcId="{49D54983-EA28-4429-BE59-C8CFBF7981CF}" destId="{31EEC65D-ED9F-4DB2-A5DF-C1BE19DEED9A}" srcOrd="1" destOrd="0" parTransId="{65A9CE6F-A9C9-4FB6-9F43-3D931D0545F4}" sibTransId="{D9F2DCB5-3779-480E-9229-126B394F6B40}"/>
    <dgm:cxn modelId="{6825C2F9-4526-4B4C-B799-5129A517C540}" type="presOf" srcId="{31EEC65D-ED9F-4DB2-A5DF-C1BE19DEED9A}" destId="{9BD09E4F-F299-4382-8998-3BC8B36419EB}" srcOrd="0" destOrd="0" presId="urn:microsoft.com/office/officeart/2018/2/layout/IconLabelList"/>
    <dgm:cxn modelId="{20F1CBFA-67A0-41C7-93EF-C458A76A3E40}" srcId="{49D54983-EA28-4429-BE59-C8CFBF7981CF}" destId="{06E7EF33-B28E-41A0-BE8D-30FC09E5D426}" srcOrd="2" destOrd="0" parTransId="{EA1AA6C7-64C9-49A5-B0F1-CBFD7EAAAFF2}" sibTransId="{5D6EFB56-7E1C-4244-B0FC-1D48A1DA6A89}"/>
    <dgm:cxn modelId="{6B1FD318-6F1D-4C39-814E-68E8A843733C}" type="presParOf" srcId="{4FDE4AA6-0E22-40C4-805D-2FC489B2B99C}" destId="{A4E3060C-9717-4FF4-87BC-312349CBBEA7}" srcOrd="0" destOrd="0" presId="urn:microsoft.com/office/officeart/2018/2/layout/IconLabelList"/>
    <dgm:cxn modelId="{9B26E3F5-6BB7-49A2-BFAA-F243EA0F7E9A}" type="presParOf" srcId="{A4E3060C-9717-4FF4-87BC-312349CBBEA7}" destId="{ED379DB1-16B7-4DCE-960B-122DF1D2D7FF}" srcOrd="0" destOrd="0" presId="urn:microsoft.com/office/officeart/2018/2/layout/IconLabelList"/>
    <dgm:cxn modelId="{2E327A3C-09AF-43C1-9840-7E84DC7D57A0}" type="presParOf" srcId="{A4E3060C-9717-4FF4-87BC-312349CBBEA7}" destId="{D22A2261-939A-4567-85DF-3B9BA5BA525F}" srcOrd="1" destOrd="0" presId="urn:microsoft.com/office/officeart/2018/2/layout/IconLabelList"/>
    <dgm:cxn modelId="{B476F772-BC7B-400A-A086-146C2EB1DC9C}" type="presParOf" srcId="{A4E3060C-9717-4FF4-87BC-312349CBBEA7}" destId="{57242A24-C6E6-4102-9A89-576F17B75A7D}" srcOrd="2" destOrd="0" presId="urn:microsoft.com/office/officeart/2018/2/layout/IconLabelList"/>
    <dgm:cxn modelId="{3EF499A4-E10E-4ACA-8F67-4A76674FCDBB}" type="presParOf" srcId="{4FDE4AA6-0E22-40C4-805D-2FC489B2B99C}" destId="{66913CD3-5322-49CC-9518-37E85D7B3302}" srcOrd="1" destOrd="0" presId="urn:microsoft.com/office/officeart/2018/2/layout/IconLabelList"/>
    <dgm:cxn modelId="{FB4B6D1D-FED7-48F7-9E2E-C0F895B931DA}" type="presParOf" srcId="{4FDE4AA6-0E22-40C4-805D-2FC489B2B99C}" destId="{E7E1985B-2D07-47B5-8A66-0882895D4FB1}" srcOrd="2" destOrd="0" presId="urn:microsoft.com/office/officeart/2018/2/layout/IconLabelList"/>
    <dgm:cxn modelId="{419EE9A7-DB31-46DD-8804-EBF2E1452A21}" type="presParOf" srcId="{E7E1985B-2D07-47B5-8A66-0882895D4FB1}" destId="{A5A72288-190D-496C-902D-F8A9E9D046D1}" srcOrd="0" destOrd="0" presId="urn:microsoft.com/office/officeart/2018/2/layout/IconLabelList"/>
    <dgm:cxn modelId="{4CD29F58-C3B7-4F1F-9D11-EE555EF8437D}" type="presParOf" srcId="{E7E1985B-2D07-47B5-8A66-0882895D4FB1}" destId="{82AE3050-31A9-474E-880D-EC0474D6DFAC}" srcOrd="1" destOrd="0" presId="urn:microsoft.com/office/officeart/2018/2/layout/IconLabelList"/>
    <dgm:cxn modelId="{66A988F1-2001-4DF8-A49B-1BEA988D8D17}" type="presParOf" srcId="{E7E1985B-2D07-47B5-8A66-0882895D4FB1}" destId="{9BD09E4F-F299-4382-8998-3BC8B36419EB}" srcOrd="2" destOrd="0" presId="urn:microsoft.com/office/officeart/2018/2/layout/IconLabelList"/>
    <dgm:cxn modelId="{3E1B8854-990D-4230-90EC-226424A412F9}" type="presParOf" srcId="{4FDE4AA6-0E22-40C4-805D-2FC489B2B99C}" destId="{58F3BAA1-AB0E-49B5-875A-00B5A76EBBAA}" srcOrd="3" destOrd="0" presId="urn:microsoft.com/office/officeart/2018/2/layout/IconLabelList"/>
    <dgm:cxn modelId="{8727EECB-076C-4BA0-9DBB-BADF6EA63BD3}" type="presParOf" srcId="{4FDE4AA6-0E22-40C4-805D-2FC489B2B99C}" destId="{4EB65145-958E-45B4-8FFE-F2A5E4471191}" srcOrd="4" destOrd="0" presId="urn:microsoft.com/office/officeart/2018/2/layout/IconLabelList"/>
    <dgm:cxn modelId="{3961D7AA-C9B7-4591-90AD-97D60903F1A7}" type="presParOf" srcId="{4EB65145-958E-45B4-8FFE-F2A5E4471191}" destId="{2E5C2141-2298-4BC4-BD0C-FFF2A0389CFA}" srcOrd="0" destOrd="0" presId="urn:microsoft.com/office/officeart/2018/2/layout/IconLabelList"/>
    <dgm:cxn modelId="{897555B2-E39C-4EF3-A01F-C7E96BE4E358}" type="presParOf" srcId="{4EB65145-958E-45B4-8FFE-F2A5E4471191}" destId="{198844A0-73F6-4C03-81F1-6A82CA085E15}" srcOrd="1" destOrd="0" presId="urn:microsoft.com/office/officeart/2018/2/layout/IconLabelList"/>
    <dgm:cxn modelId="{7A0CEE46-1EE2-4A13-8AA2-ADD4462A839B}" type="presParOf" srcId="{4EB65145-958E-45B4-8FFE-F2A5E4471191}" destId="{9EC2FA67-138D-4556-A96F-EE97BA1D8BC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395E4-AF5B-4752-9BC1-79994E5BA4EC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1A3FFCB-5C74-4359-889B-5242CCD8D12B}">
      <dgm:prSet/>
      <dgm:spPr/>
      <dgm:t>
        <a:bodyPr/>
        <a:lstStyle/>
        <a:p>
          <a:r>
            <a:rPr lang="en-US" dirty="0"/>
            <a:t>Confidentiality</a:t>
          </a:r>
        </a:p>
      </dgm:t>
    </dgm:pt>
    <dgm:pt modelId="{E845B98F-9DBC-463D-BC69-DAEB6545A77D}" type="parTrans" cxnId="{4221F6C9-1E24-4ED7-B5E6-8B7DF7171C75}">
      <dgm:prSet/>
      <dgm:spPr/>
      <dgm:t>
        <a:bodyPr/>
        <a:lstStyle/>
        <a:p>
          <a:endParaRPr lang="en-US"/>
        </a:p>
      </dgm:t>
    </dgm:pt>
    <dgm:pt modelId="{AD27F37D-0F71-4354-874C-A14C5E136DFA}" type="sibTrans" cxnId="{4221F6C9-1E24-4ED7-B5E6-8B7DF7171C75}">
      <dgm:prSet/>
      <dgm:spPr/>
      <dgm:t>
        <a:bodyPr/>
        <a:lstStyle/>
        <a:p>
          <a:endParaRPr lang="en-US"/>
        </a:p>
      </dgm:t>
    </dgm:pt>
    <dgm:pt modelId="{F425FA8A-6F5C-4CB9-829E-1CF8A71031B6}">
      <dgm:prSet/>
      <dgm:spPr/>
      <dgm:t>
        <a:bodyPr/>
        <a:lstStyle/>
        <a:p>
          <a:r>
            <a:rPr lang="en-US" dirty="0"/>
            <a:t>Ensure confidentiality and data security throughout the research process.</a:t>
          </a:r>
        </a:p>
      </dgm:t>
    </dgm:pt>
    <dgm:pt modelId="{836C7E70-40A2-44C0-A369-AF1B059A040B}" type="parTrans" cxnId="{6EB95E53-5FCA-413F-AA1E-38E264335E1A}">
      <dgm:prSet/>
      <dgm:spPr/>
      <dgm:t>
        <a:bodyPr/>
        <a:lstStyle/>
        <a:p>
          <a:endParaRPr lang="en-US"/>
        </a:p>
      </dgm:t>
    </dgm:pt>
    <dgm:pt modelId="{A76A455B-0399-4CAA-8591-60BCE9F01799}" type="sibTrans" cxnId="{6EB95E53-5FCA-413F-AA1E-38E264335E1A}">
      <dgm:prSet/>
      <dgm:spPr/>
      <dgm:t>
        <a:bodyPr/>
        <a:lstStyle/>
        <a:p>
          <a:endParaRPr lang="en-US"/>
        </a:p>
      </dgm:t>
    </dgm:pt>
    <dgm:pt modelId="{D78DD037-F91F-4773-8AAD-EA16A3F1F70D}">
      <dgm:prSet/>
      <dgm:spPr/>
      <dgm:t>
        <a:bodyPr/>
        <a:lstStyle/>
        <a:p>
          <a:r>
            <a:rPr lang="en-US" dirty="0"/>
            <a:t>Consent</a:t>
          </a:r>
        </a:p>
      </dgm:t>
    </dgm:pt>
    <dgm:pt modelId="{AD3CA6C9-F67B-4680-9488-F682EB8A39A9}" type="parTrans" cxnId="{5CFD4A4C-766A-4288-AADD-14A3FAF82D9F}">
      <dgm:prSet/>
      <dgm:spPr/>
      <dgm:t>
        <a:bodyPr/>
        <a:lstStyle/>
        <a:p>
          <a:endParaRPr lang="en-US"/>
        </a:p>
      </dgm:t>
    </dgm:pt>
    <dgm:pt modelId="{54C670A2-2F9D-4D35-9560-F7727B887021}" type="sibTrans" cxnId="{5CFD4A4C-766A-4288-AADD-14A3FAF82D9F}">
      <dgm:prSet/>
      <dgm:spPr/>
      <dgm:t>
        <a:bodyPr/>
        <a:lstStyle/>
        <a:p>
          <a:endParaRPr lang="en-US"/>
        </a:p>
      </dgm:t>
    </dgm:pt>
    <dgm:pt modelId="{E9DD7059-3A28-4EFB-A98B-944F177F2151}">
      <dgm:prSet/>
      <dgm:spPr/>
      <dgm:t>
        <a:bodyPr/>
        <a:lstStyle/>
        <a:p>
          <a:r>
            <a:rPr lang="en-US"/>
            <a:t>Obtaining informed consent from all participants, with parental consent for those under 18, is paramount given the focus on minors.</a:t>
          </a:r>
        </a:p>
      </dgm:t>
    </dgm:pt>
    <dgm:pt modelId="{9E3F25DA-DABD-4E89-BB6B-D71F41CD0485}" type="parTrans" cxnId="{B076FDD3-4B2B-49F5-B3A1-87FF50437597}">
      <dgm:prSet/>
      <dgm:spPr/>
      <dgm:t>
        <a:bodyPr/>
        <a:lstStyle/>
        <a:p>
          <a:endParaRPr lang="en-US"/>
        </a:p>
      </dgm:t>
    </dgm:pt>
    <dgm:pt modelId="{4A971DA3-91ED-4E5A-B5FE-C5AB2AD37279}" type="sibTrans" cxnId="{B076FDD3-4B2B-49F5-B3A1-87FF50437597}">
      <dgm:prSet/>
      <dgm:spPr/>
      <dgm:t>
        <a:bodyPr/>
        <a:lstStyle/>
        <a:p>
          <a:endParaRPr lang="en-US"/>
        </a:p>
      </dgm:t>
    </dgm:pt>
    <dgm:pt modelId="{E2182D8D-8B5E-4C2C-AA25-C2A8BB8B57EB}" type="pres">
      <dgm:prSet presAssocID="{523395E4-AF5B-4752-9BC1-79994E5BA4EC}" presName="Name0" presStyleCnt="0">
        <dgm:presLayoutVars>
          <dgm:dir/>
          <dgm:animLvl val="lvl"/>
          <dgm:resizeHandles val="exact"/>
        </dgm:presLayoutVars>
      </dgm:prSet>
      <dgm:spPr/>
    </dgm:pt>
    <dgm:pt modelId="{92D6A31D-677E-4950-9261-8CE308617BAB}" type="pres">
      <dgm:prSet presAssocID="{41A3FFCB-5C74-4359-889B-5242CCD8D12B}" presName="linNode" presStyleCnt="0"/>
      <dgm:spPr/>
    </dgm:pt>
    <dgm:pt modelId="{6C44CCB4-6D33-405E-A5AA-7B7EA0B11134}" type="pres">
      <dgm:prSet presAssocID="{41A3FFCB-5C74-4359-889B-5242CCD8D12B}" presName="parentText" presStyleLbl="solidFgAcc1" presStyleIdx="0" presStyleCnt="2">
        <dgm:presLayoutVars>
          <dgm:chMax val="1"/>
          <dgm:bulletEnabled/>
        </dgm:presLayoutVars>
      </dgm:prSet>
      <dgm:spPr/>
    </dgm:pt>
    <dgm:pt modelId="{166251AA-4B30-4664-9B1A-68B12112FFDB}" type="pres">
      <dgm:prSet presAssocID="{41A3FFCB-5C74-4359-889B-5242CCD8D12B}" presName="descendantText" presStyleLbl="alignNode1" presStyleIdx="0" presStyleCnt="2">
        <dgm:presLayoutVars>
          <dgm:bulletEnabled/>
        </dgm:presLayoutVars>
      </dgm:prSet>
      <dgm:spPr/>
    </dgm:pt>
    <dgm:pt modelId="{22BD5C17-E60D-4272-8C06-C1CF1296858D}" type="pres">
      <dgm:prSet presAssocID="{AD27F37D-0F71-4354-874C-A14C5E136DFA}" presName="sp" presStyleCnt="0"/>
      <dgm:spPr/>
    </dgm:pt>
    <dgm:pt modelId="{92A40F1A-0917-4EF0-BE7D-2D0FC457B803}" type="pres">
      <dgm:prSet presAssocID="{D78DD037-F91F-4773-8AAD-EA16A3F1F70D}" presName="linNode" presStyleCnt="0"/>
      <dgm:spPr/>
    </dgm:pt>
    <dgm:pt modelId="{71C59919-F78A-42D5-A2B5-DAD6E3C5B230}" type="pres">
      <dgm:prSet presAssocID="{D78DD037-F91F-4773-8AAD-EA16A3F1F70D}" presName="parentText" presStyleLbl="solidFgAcc1" presStyleIdx="1" presStyleCnt="2">
        <dgm:presLayoutVars>
          <dgm:chMax val="1"/>
          <dgm:bulletEnabled/>
        </dgm:presLayoutVars>
      </dgm:prSet>
      <dgm:spPr/>
    </dgm:pt>
    <dgm:pt modelId="{26E1728B-E150-4B4C-A9E5-8A284E817A22}" type="pres">
      <dgm:prSet presAssocID="{D78DD037-F91F-4773-8AAD-EA16A3F1F70D}" presName="descendantText" presStyleLbl="alignNode1" presStyleIdx="1" presStyleCnt="2">
        <dgm:presLayoutVars>
          <dgm:bulletEnabled/>
        </dgm:presLayoutVars>
      </dgm:prSet>
      <dgm:spPr/>
    </dgm:pt>
  </dgm:ptLst>
  <dgm:cxnLst>
    <dgm:cxn modelId="{A2C04B03-9AFF-41EA-8860-94FE5E037964}" type="presOf" srcId="{E9DD7059-3A28-4EFB-A98B-944F177F2151}" destId="{26E1728B-E150-4B4C-A9E5-8A284E817A22}" srcOrd="0" destOrd="0" presId="urn:microsoft.com/office/officeart/2016/7/layout/VerticalHollowActionList"/>
    <dgm:cxn modelId="{EE9CB745-7668-4337-BCEB-CB6071B4201F}" type="presOf" srcId="{41A3FFCB-5C74-4359-889B-5242CCD8D12B}" destId="{6C44CCB4-6D33-405E-A5AA-7B7EA0B11134}" srcOrd="0" destOrd="0" presId="urn:microsoft.com/office/officeart/2016/7/layout/VerticalHollowActionList"/>
    <dgm:cxn modelId="{C8142566-9372-4A3F-819F-4CE2B9CFC23E}" type="presOf" srcId="{F425FA8A-6F5C-4CB9-829E-1CF8A71031B6}" destId="{166251AA-4B30-4664-9B1A-68B12112FFDB}" srcOrd="0" destOrd="0" presId="urn:microsoft.com/office/officeart/2016/7/layout/VerticalHollowActionList"/>
    <dgm:cxn modelId="{5CFD4A4C-766A-4288-AADD-14A3FAF82D9F}" srcId="{523395E4-AF5B-4752-9BC1-79994E5BA4EC}" destId="{D78DD037-F91F-4773-8AAD-EA16A3F1F70D}" srcOrd="1" destOrd="0" parTransId="{AD3CA6C9-F67B-4680-9488-F682EB8A39A9}" sibTransId="{54C670A2-2F9D-4D35-9560-F7727B887021}"/>
    <dgm:cxn modelId="{6EB95E53-5FCA-413F-AA1E-38E264335E1A}" srcId="{41A3FFCB-5C74-4359-889B-5242CCD8D12B}" destId="{F425FA8A-6F5C-4CB9-829E-1CF8A71031B6}" srcOrd="0" destOrd="0" parTransId="{836C7E70-40A2-44C0-A369-AF1B059A040B}" sibTransId="{A76A455B-0399-4CAA-8591-60BCE9F01799}"/>
    <dgm:cxn modelId="{52A5A28D-A9FB-48FF-AF96-49BF5E884A5D}" type="presOf" srcId="{523395E4-AF5B-4752-9BC1-79994E5BA4EC}" destId="{E2182D8D-8B5E-4C2C-AA25-C2A8BB8B57EB}" srcOrd="0" destOrd="0" presId="urn:microsoft.com/office/officeart/2016/7/layout/VerticalHollowActionList"/>
    <dgm:cxn modelId="{D26004BC-EF9B-4FA1-B008-27BC82F3F007}" type="presOf" srcId="{D78DD037-F91F-4773-8AAD-EA16A3F1F70D}" destId="{71C59919-F78A-42D5-A2B5-DAD6E3C5B230}" srcOrd="0" destOrd="0" presId="urn:microsoft.com/office/officeart/2016/7/layout/VerticalHollowActionList"/>
    <dgm:cxn modelId="{4221F6C9-1E24-4ED7-B5E6-8B7DF7171C75}" srcId="{523395E4-AF5B-4752-9BC1-79994E5BA4EC}" destId="{41A3FFCB-5C74-4359-889B-5242CCD8D12B}" srcOrd="0" destOrd="0" parTransId="{E845B98F-9DBC-463D-BC69-DAEB6545A77D}" sibTransId="{AD27F37D-0F71-4354-874C-A14C5E136DFA}"/>
    <dgm:cxn modelId="{B076FDD3-4B2B-49F5-B3A1-87FF50437597}" srcId="{D78DD037-F91F-4773-8AAD-EA16A3F1F70D}" destId="{E9DD7059-3A28-4EFB-A98B-944F177F2151}" srcOrd="0" destOrd="0" parTransId="{9E3F25DA-DABD-4E89-BB6B-D71F41CD0485}" sibTransId="{4A971DA3-91ED-4E5A-B5FE-C5AB2AD37279}"/>
    <dgm:cxn modelId="{AA1235F7-586A-466A-AA8E-C710AAD34534}" type="presParOf" srcId="{E2182D8D-8B5E-4C2C-AA25-C2A8BB8B57EB}" destId="{92D6A31D-677E-4950-9261-8CE308617BAB}" srcOrd="0" destOrd="0" presId="urn:microsoft.com/office/officeart/2016/7/layout/VerticalHollowActionList"/>
    <dgm:cxn modelId="{89E382AA-16B3-4634-909E-2E8AC5DD8647}" type="presParOf" srcId="{92D6A31D-677E-4950-9261-8CE308617BAB}" destId="{6C44CCB4-6D33-405E-A5AA-7B7EA0B11134}" srcOrd="0" destOrd="0" presId="urn:microsoft.com/office/officeart/2016/7/layout/VerticalHollowActionList"/>
    <dgm:cxn modelId="{6DF44E4C-6FFC-4AFC-BAE5-AC930E3156FF}" type="presParOf" srcId="{92D6A31D-677E-4950-9261-8CE308617BAB}" destId="{166251AA-4B30-4664-9B1A-68B12112FFDB}" srcOrd="1" destOrd="0" presId="urn:microsoft.com/office/officeart/2016/7/layout/VerticalHollowActionList"/>
    <dgm:cxn modelId="{1FF3D2EB-6E40-4D30-B094-5095DEFE14B4}" type="presParOf" srcId="{E2182D8D-8B5E-4C2C-AA25-C2A8BB8B57EB}" destId="{22BD5C17-E60D-4272-8C06-C1CF1296858D}" srcOrd="1" destOrd="0" presId="urn:microsoft.com/office/officeart/2016/7/layout/VerticalHollowActionList"/>
    <dgm:cxn modelId="{80FECC4C-BA1D-4A65-8B58-A893930C1906}" type="presParOf" srcId="{E2182D8D-8B5E-4C2C-AA25-C2A8BB8B57EB}" destId="{92A40F1A-0917-4EF0-BE7D-2D0FC457B803}" srcOrd="2" destOrd="0" presId="urn:microsoft.com/office/officeart/2016/7/layout/VerticalHollowActionList"/>
    <dgm:cxn modelId="{873DA3C4-5E26-422E-B5E6-A1F15B2E9E63}" type="presParOf" srcId="{92A40F1A-0917-4EF0-BE7D-2D0FC457B803}" destId="{71C59919-F78A-42D5-A2B5-DAD6E3C5B230}" srcOrd="0" destOrd="0" presId="urn:microsoft.com/office/officeart/2016/7/layout/VerticalHollowActionList"/>
    <dgm:cxn modelId="{533FF054-24CF-4279-A68A-F4C7A2A296AC}" type="presParOf" srcId="{92A40F1A-0917-4EF0-BE7D-2D0FC457B803}" destId="{26E1728B-E150-4B4C-A9E5-8A284E817A22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91FCFA-448D-4071-91F8-A349561C2E9D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5261E3-EDC5-4087-BA5E-C6CD83DFE33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Social Media Well-being Toolkit: A compilation of strategies for healthy social media use among teenagers.</a:t>
          </a:r>
          <a:endParaRPr lang="en-US" dirty="0"/>
        </a:p>
      </dgm:t>
    </dgm:pt>
    <dgm:pt modelId="{22FA79DA-D8FF-4529-BBCB-C079F8BF9166}" type="parTrans" cxnId="{04A70603-A5AD-42B3-B198-B167F7F5C94C}">
      <dgm:prSet/>
      <dgm:spPr/>
      <dgm:t>
        <a:bodyPr/>
        <a:lstStyle/>
        <a:p>
          <a:endParaRPr lang="en-US"/>
        </a:p>
      </dgm:t>
    </dgm:pt>
    <dgm:pt modelId="{EC23271A-6E04-4B15-80FE-A96CF524B29C}" type="sibTrans" cxnId="{04A70603-A5AD-42B3-B198-B167F7F5C94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920F1CA-7DC3-4AD8-A301-98ACBDD4894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Screen Time Monitoring App: A tool designed to help teenagers and families manage digital habits for a balanced online-offline life.</a:t>
          </a:r>
          <a:endParaRPr lang="en-US" dirty="0"/>
        </a:p>
      </dgm:t>
    </dgm:pt>
    <dgm:pt modelId="{DF8BCA94-764B-47F4-8285-91520B9EC8D1}" type="parTrans" cxnId="{025B72A1-3B21-456C-81AE-CD07C35EA273}">
      <dgm:prSet/>
      <dgm:spPr/>
      <dgm:t>
        <a:bodyPr/>
        <a:lstStyle/>
        <a:p>
          <a:endParaRPr lang="en-US"/>
        </a:p>
      </dgm:t>
    </dgm:pt>
    <dgm:pt modelId="{135D4EE1-EB32-4B31-89F3-C94E15D09568}" type="sibTrans" cxnId="{025B72A1-3B21-456C-81AE-CD07C35EA273}">
      <dgm:prSet/>
      <dgm:spPr/>
      <dgm:t>
        <a:bodyPr/>
        <a:lstStyle/>
        <a:p>
          <a:endParaRPr lang="en-US"/>
        </a:p>
      </dgm:t>
    </dgm:pt>
    <dgm:pt modelId="{E9153F94-1024-44C0-8743-C99DD6EB0931}" type="pres">
      <dgm:prSet presAssocID="{6891FCFA-448D-4071-91F8-A349561C2E9D}" presName="root" presStyleCnt="0">
        <dgm:presLayoutVars>
          <dgm:dir/>
          <dgm:resizeHandles val="exact"/>
        </dgm:presLayoutVars>
      </dgm:prSet>
      <dgm:spPr/>
    </dgm:pt>
    <dgm:pt modelId="{903B5AF4-6D05-4C1C-8A18-B358BDD22AAF}" type="pres">
      <dgm:prSet presAssocID="{6891FCFA-448D-4071-91F8-A349561C2E9D}" presName="container" presStyleCnt="0">
        <dgm:presLayoutVars>
          <dgm:dir/>
          <dgm:resizeHandles val="exact"/>
        </dgm:presLayoutVars>
      </dgm:prSet>
      <dgm:spPr/>
    </dgm:pt>
    <dgm:pt modelId="{F4239C5B-3042-40D7-8272-E09E2820B5EE}" type="pres">
      <dgm:prSet presAssocID="{B25261E3-EDC5-4087-BA5E-C6CD83DFE337}" presName="compNode" presStyleCnt="0"/>
      <dgm:spPr/>
    </dgm:pt>
    <dgm:pt modelId="{ED9E0279-BDA8-4142-B480-C710E215AE42}" type="pres">
      <dgm:prSet presAssocID="{B25261E3-EDC5-4087-BA5E-C6CD83DFE337}" presName="iconBgRect" presStyleLbl="bgShp" presStyleIdx="0" presStyleCnt="2"/>
      <dgm:spPr/>
    </dgm:pt>
    <dgm:pt modelId="{B393778A-EF1C-4B51-A6B9-6B484A411D02}" type="pres">
      <dgm:prSet presAssocID="{B25261E3-EDC5-4087-BA5E-C6CD83DFE33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F480D5A5-917E-48B3-BC30-A6D0A04252D2}" type="pres">
      <dgm:prSet presAssocID="{B25261E3-EDC5-4087-BA5E-C6CD83DFE337}" presName="spaceRect" presStyleCnt="0"/>
      <dgm:spPr/>
    </dgm:pt>
    <dgm:pt modelId="{0847BC11-BBB5-4EAC-8047-8265E663E73E}" type="pres">
      <dgm:prSet presAssocID="{B25261E3-EDC5-4087-BA5E-C6CD83DFE337}" presName="textRect" presStyleLbl="revTx" presStyleIdx="0" presStyleCnt="2">
        <dgm:presLayoutVars>
          <dgm:chMax val="1"/>
          <dgm:chPref val="1"/>
        </dgm:presLayoutVars>
      </dgm:prSet>
      <dgm:spPr/>
    </dgm:pt>
    <dgm:pt modelId="{2DA3D352-9A41-49C8-9BB6-43A9A5C7A579}" type="pres">
      <dgm:prSet presAssocID="{EC23271A-6E04-4B15-80FE-A96CF524B29C}" presName="sibTrans" presStyleLbl="sibTrans2D1" presStyleIdx="0" presStyleCnt="0"/>
      <dgm:spPr/>
    </dgm:pt>
    <dgm:pt modelId="{20FFF3A0-4D80-4E59-BC63-C15EB87A3174}" type="pres">
      <dgm:prSet presAssocID="{F920F1CA-7DC3-4AD8-A301-98ACBDD4894A}" presName="compNode" presStyleCnt="0"/>
      <dgm:spPr/>
    </dgm:pt>
    <dgm:pt modelId="{465641DB-9A29-41C0-9382-5F0B4AF5005E}" type="pres">
      <dgm:prSet presAssocID="{F920F1CA-7DC3-4AD8-A301-98ACBDD4894A}" presName="iconBgRect" presStyleLbl="bgShp" presStyleIdx="1" presStyleCnt="2"/>
      <dgm:spPr/>
    </dgm:pt>
    <dgm:pt modelId="{D820790D-2DD1-4FF0-A092-4217B64F2BCF}" type="pres">
      <dgm:prSet presAssocID="{F920F1CA-7DC3-4AD8-A301-98ACBDD4894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BC6623AF-DE45-434E-AF2A-1CE541E11C46}" type="pres">
      <dgm:prSet presAssocID="{F920F1CA-7DC3-4AD8-A301-98ACBDD4894A}" presName="spaceRect" presStyleCnt="0"/>
      <dgm:spPr/>
    </dgm:pt>
    <dgm:pt modelId="{54A948DD-7E42-4DBA-8C73-2EF393B53103}" type="pres">
      <dgm:prSet presAssocID="{F920F1CA-7DC3-4AD8-A301-98ACBDD4894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4A70603-A5AD-42B3-B198-B167F7F5C94C}" srcId="{6891FCFA-448D-4071-91F8-A349561C2E9D}" destId="{B25261E3-EDC5-4087-BA5E-C6CD83DFE337}" srcOrd="0" destOrd="0" parTransId="{22FA79DA-D8FF-4529-BBCB-C079F8BF9166}" sibTransId="{EC23271A-6E04-4B15-80FE-A96CF524B29C}"/>
    <dgm:cxn modelId="{734D9587-9D3B-4A42-90C5-0CB0AE1F7F58}" type="presOf" srcId="{EC23271A-6E04-4B15-80FE-A96CF524B29C}" destId="{2DA3D352-9A41-49C8-9BB6-43A9A5C7A579}" srcOrd="0" destOrd="0" presId="urn:microsoft.com/office/officeart/2018/2/layout/IconCircleList"/>
    <dgm:cxn modelId="{7ADC0A91-40EB-4C17-9F23-5150D5E37518}" type="presOf" srcId="{6891FCFA-448D-4071-91F8-A349561C2E9D}" destId="{E9153F94-1024-44C0-8743-C99DD6EB0931}" srcOrd="0" destOrd="0" presId="urn:microsoft.com/office/officeart/2018/2/layout/IconCircleList"/>
    <dgm:cxn modelId="{025B72A1-3B21-456C-81AE-CD07C35EA273}" srcId="{6891FCFA-448D-4071-91F8-A349561C2E9D}" destId="{F920F1CA-7DC3-4AD8-A301-98ACBDD4894A}" srcOrd="1" destOrd="0" parTransId="{DF8BCA94-764B-47F4-8285-91520B9EC8D1}" sibTransId="{135D4EE1-EB32-4B31-89F3-C94E15D09568}"/>
    <dgm:cxn modelId="{138593E8-6505-44CF-A933-864B75BEEE0E}" type="presOf" srcId="{B25261E3-EDC5-4087-BA5E-C6CD83DFE337}" destId="{0847BC11-BBB5-4EAC-8047-8265E663E73E}" srcOrd="0" destOrd="0" presId="urn:microsoft.com/office/officeart/2018/2/layout/IconCircleList"/>
    <dgm:cxn modelId="{B4FE05ED-143E-4F02-B6AB-981BC85A3697}" type="presOf" srcId="{F920F1CA-7DC3-4AD8-A301-98ACBDD4894A}" destId="{54A948DD-7E42-4DBA-8C73-2EF393B53103}" srcOrd="0" destOrd="0" presId="urn:microsoft.com/office/officeart/2018/2/layout/IconCircleList"/>
    <dgm:cxn modelId="{79295628-9363-4CC2-942C-1CC68E2F7606}" type="presParOf" srcId="{E9153F94-1024-44C0-8743-C99DD6EB0931}" destId="{903B5AF4-6D05-4C1C-8A18-B358BDD22AAF}" srcOrd="0" destOrd="0" presId="urn:microsoft.com/office/officeart/2018/2/layout/IconCircleList"/>
    <dgm:cxn modelId="{3EC85CFD-B0DA-412D-B193-D4731E780F49}" type="presParOf" srcId="{903B5AF4-6D05-4C1C-8A18-B358BDD22AAF}" destId="{F4239C5B-3042-40D7-8272-E09E2820B5EE}" srcOrd="0" destOrd="0" presId="urn:microsoft.com/office/officeart/2018/2/layout/IconCircleList"/>
    <dgm:cxn modelId="{7FBEB14C-681A-4A10-BC98-D1FA80072597}" type="presParOf" srcId="{F4239C5B-3042-40D7-8272-E09E2820B5EE}" destId="{ED9E0279-BDA8-4142-B480-C710E215AE42}" srcOrd="0" destOrd="0" presId="urn:microsoft.com/office/officeart/2018/2/layout/IconCircleList"/>
    <dgm:cxn modelId="{ECEFBB1D-1347-412D-BB68-7A1918FACF2A}" type="presParOf" srcId="{F4239C5B-3042-40D7-8272-E09E2820B5EE}" destId="{B393778A-EF1C-4B51-A6B9-6B484A411D02}" srcOrd="1" destOrd="0" presId="urn:microsoft.com/office/officeart/2018/2/layout/IconCircleList"/>
    <dgm:cxn modelId="{1B6CC528-D7A1-413A-B4AF-B888275B5467}" type="presParOf" srcId="{F4239C5B-3042-40D7-8272-E09E2820B5EE}" destId="{F480D5A5-917E-48B3-BC30-A6D0A04252D2}" srcOrd="2" destOrd="0" presId="urn:microsoft.com/office/officeart/2018/2/layout/IconCircleList"/>
    <dgm:cxn modelId="{2B309E9A-6EA1-4F91-BBCC-75ED79C53572}" type="presParOf" srcId="{F4239C5B-3042-40D7-8272-E09E2820B5EE}" destId="{0847BC11-BBB5-4EAC-8047-8265E663E73E}" srcOrd="3" destOrd="0" presId="urn:microsoft.com/office/officeart/2018/2/layout/IconCircleList"/>
    <dgm:cxn modelId="{3129DE1E-7CC6-4DF5-843D-8C4C540B42F8}" type="presParOf" srcId="{903B5AF4-6D05-4C1C-8A18-B358BDD22AAF}" destId="{2DA3D352-9A41-49C8-9BB6-43A9A5C7A579}" srcOrd="1" destOrd="0" presId="urn:microsoft.com/office/officeart/2018/2/layout/IconCircleList"/>
    <dgm:cxn modelId="{003C51A8-6532-48A4-A236-FA1EEA571C95}" type="presParOf" srcId="{903B5AF4-6D05-4C1C-8A18-B358BDD22AAF}" destId="{20FFF3A0-4D80-4E59-BC63-C15EB87A3174}" srcOrd="2" destOrd="0" presId="urn:microsoft.com/office/officeart/2018/2/layout/IconCircleList"/>
    <dgm:cxn modelId="{3DA06E60-6602-4029-8D09-50256428A440}" type="presParOf" srcId="{20FFF3A0-4D80-4E59-BC63-C15EB87A3174}" destId="{465641DB-9A29-41C0-9382-5F0B4AF5005E}" srcOrd="0" destOrd="0" presId="urn:microsoft.com/office/officeart/2018/2/layout/IconCircleList"/>
    <dgm:cxn modelId="{EC551792-70B8-40C2-89CE-93C6E8A34EC4}" type="presParOf" srcId="{20FFF3A0-4D80-4E59-BC63-C15EB87A3174}" destId="{D820790D-2DD1-4FF0-A092-4217B64F2BCF}" srcOrd="1" destOrd="0" presId="urn:microsoft.com/office/officeart/2018/2/layout/IconCircleList"/>
    <dgm:cxn modelId="{C4083ED9-BF99-4018-9164-785A74D65AB5}" type="presParOf" srcId="{20FFF3A0-4D80-4E59-BC63-C15EB87A3174}" destId="{BC6623AF-DE45-434E-AF2A-1CE541E11C46}" srcOrd="2" destOrd="0" presId="urn:microsoft.com/office/officeart/2018/2/layout/IconCircleList"/>
    <dgm:cxn modelId="{403B23FA-68D1-4674-BCD2-AAA0D41E4C71}" type="presParOf" srcId="{20FFF3A0-4D80-4E59-BC63-C15EB87A3174}" destId="{54A948DD-7E42-4DBA-8C73-2EF393B5310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8184E-D366-44AE-AE8A-70DF8350F0A1}">
      <dsp:nvSpPr>
        <dsp:cNvPr id="0" name=""/>
        <dsp:cNvSpPr/>
      </dsp:nvSpPr>
      <dsp:spPr>
        <a:xfrm>
          <a:off x="968180" y="1347"/>
          <a:ext cx="3872720" cy="138084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42" tIns="350733" rIns="75142" bIns="35073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54% of Teenagers struggle to imagine life without social media, especially pronounced among girls and older teens.</a:t>
          </a:r>
          <a:r>
            <a:rPr lang="en-GB" sz="1100" b="0" kern="1200" dirty="0"/>
            <a:t> (Pew Research </a:t>
          </a:r>
          <a:r>
            <a:rPr lang="en-GB" sz="1100" b="0" kern="1200" dirty="0" err="1"/>
            <a:t>Center</a:t>
          </a:r>
          <a:r>
            <a:rPr lang="en-GB" sz="1100" b="0" kern="1200" dirty="0"/>
            <a:t>, 2022)</a:t>
          </a:r>
          <a:endParaRPr lang="en-US" sz="1100" kern="1200" dirty="0"/>
        </a:p>
      </dsp:txBody>
      <dsp:txXfrm>
        <a:off x="968180" y="1347"/>
        <a:ext cx="3872720" cy="1380840"/>
      </dsp:txXfrm>
    </dsp:sp>
    <dsp:sp modelId="{E895112F-5B74-4E64-A4BC-3E8882BBB4A9}">
      <dsp:nvSpPr>
        <dsp:cNvPr id="0" name=""/>
        <dsp:cNvSpPr/>
      </dsp:nvSpPr>
      <dsp:spPr>
        <a:xfrm>
          <a:off x="0" y="1347"/>
          <a:ext cx="968180" cy="13808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233" tIns="136396" rIns="51233" bIns="1363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0" y="1347"/>
        <a:ext cx="968180" cy="1380840"/>
      </dsp:txXfrm>
    </dsp:sp>
    <dsp:sp modelId="{6BEB94C7-1CDA-4FA7-8554-C5D7D9F92F5B}">
      <dsp:nvSpPr>
        <dsp:cNvPr id="0" name=""/>
        <dsp:cNvSpPr/>
      </dsp:nvSpPr>
      <dsp:spPr>
        <a:xfrm>
          <a:off x="968180" y="1465037"/>
          <a:ext cx="3872720" cy="138084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42" tIns="350733" rIns="75142" bIns="35073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b="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/>
            <a:t>Almost all U.S. teens report using the internet daily. (Pew Research </a:t>
          </a:r>
          <a:r>
            <a:rPr lang="en-GB" sz="1100" b="0" kern="1200" dirty="0" err="1"/>
            <a:t>Center</a:t>
          </a:r>
          <a:r>
            <a:rPr lang="en-GB" sz="1100" b="0" kern="1200" dirty="0"/>
            <a:t>, 2022)</a:t>
          </a:r>
          <a:endParaRPr lang="en-US" sz="1100" b="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b="0" kern="1200" dirty="0"/>
        </a:p>
      </dsp:txBody>
      <dsp:txXfrm>
        <a:off x="968180" y="1465037"/>
        <a:ext cx="3872720" cy="1380840"/>
      </dsp:txXfrm>
    </dsp:sp>
    <dsp:sp modelId="{88204FDD-9DC0-45F9-959A-08665E6E89C0}">
      <dsp:nvSpPr>
        <dsp:cNvPr id="0" name=""/>
        <dsp:cNvSpPr/>
      </dsp:nvSpPr>
      <dsp:spPr>
        <a:xfrm>
          <a:off x="0" y="1465037"/>
          <a:ext cx="968180" cy="138084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233" tIns="136396" rIns="51233" bIns="1363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0" y="1465037"/>
        <a:ext cx="968180" cy="1380840"/>
      </dsp:txXfrm>
    </dsp:sp>
    <dsp:sp modelId="{0297E2E5-802D-4900-8ABD-D2549E453E1D}">
      <dsp:nvSpPr>
        <dsp:cNvPr id="0" name=""/>
        <dsp:cNvSpPr/>
      </dsp:nvSpPr>
      <dsp:spPr>
        <a:xfrm>
          <a:off x="968180" y="2928728"/>
          <a:ext cx="3872720" cy="138084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42" tIns="350733" rIns="75142" bIns="35073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/>
            <a:t>Majorities of teens use YouTube and TikTok every day, and some report using these sites almost constantly. (Pew Research </a:t>
          </a:r>
          <a:r>
            <a:rPr lang="en-GB" sz="1100" b="0" kern="1200" dirty="0" err="1"/>
            <a:t>Center</a:t>
          </a:r>
          <a:r>
            <a:rPr lang="en-GB" sz="1100" b="0" kern="1200" dirty="0"/>
            <a:t>, 2023)</a:t>
          </a:r>
          <a:endParaRPr lang="en-US" sz="1100" b="0" kern="1200" dirty="0"/>
        </a:p>
      </dsp:txBody>
      <dsp:txXfrm>
        <a:off x="968180" y="2928728"/>
        <a:ext cx="3872720" cy="1380840"/>
      </dsp:txXfrm>
    </dsp:sp>
    <dsp:sp modelId="{E2C003DE-B335-49F4-840D-A5EDC22CFB19}">
      <dsp:nvSpPr>
        <dsp:cNvPr id="0" name=""/>
        <dsp:cNvSpPr/>
      </dsp:nvSpPr>
      <dsp:spPr>
        <a:xfrm>
          <a:off x="0" y="2928728"/>
          <a:ext cx="968180" cy="138084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233" tIns="136396" rIns="51233" bIns="1363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0" y="2928728"/>
        <a:ext cx="968180" cy="1380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8454A3-F618-4E90-9271-564623B3E1AE}">
      <dsp:nvSpPr>
        <dsp:cNvPr id="0" name=""/>
        <dsp:cNvSpPr/>
      </dsp:nvSpPr>
      <dsp:spPr>
        <a:xfrm>
          <a:off x="5819" y="862183"/>
          <a:ext cx="1126473" cy="3379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016" tIns="89016" rIns="89016" bIns="8901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Quantify</a:t>
          </a:r>
        </a:p>
      </dsp:txBody>
      <dsp:txXfrm>
        <a:off x="5819" y="862183"/>
        <a:ext cx="1126473" cy="337942"/>
      </dsp:txXfrm>
    </dsp:sp>
    <dsp:sp modelId="{14327DF3-53D3-4432-8A7C-D5023A1EFFB7}">
      <dsp:nvSpPr>
        <dsp:cNvPr id="0" name=""/>
        <dsp:cNvSpPr/>
      </dsp:nvSpPr>
      <dsp:spPr>
        <a:xfrm>
          <a:off x="5819" y="1200125"/>
          <a:ext cx="1126473" cy="224860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71" tIns="111271" rIns="111271" bIns="111271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Quantify average social media screen time among teenagers.</a:t>
          </a:r>
        </a:p>
      </dsp:txBody>
      <dsp:txXfrm>
        <a:off x="5819" y="1200125"/>
        <a:ext cx="1126473" cy="2248607"/>
      </dsp:txXfrm>
    </dsp:sp>
    <dsp:sp modelId="{AC6375D6-6715-420D-9867-BAFD66218006}">
      <dsp:nvSpPr>
        <dsp:cNvPr id="0" name=""/>
        <dsp:cNvSpPr/>
      </dsp:nvSpPr>
      <dsp:spPr>
        <a:xfrm>
          <a:off x="1240082" y="862183"/>
          <a:ext cx="1126473" cy="33794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016" tIns="89016" rIns="89016" bIns="8901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Assess</a:t>
          </a:r>
        </a:p>
      </dsp:txBody>
      <dsp:txXfrm>
        <a:off x="1240082" y="862183"/>
        <a:ext cx="1126473" cy="337942"/>
      </dsp:txXfrm>
    </dsp:sp>
    <dsp:sp modelId="{D85E331E-F019-4862-8C8B-11383D546A0F}">
      <dsp:nvSpPr>
        <dsp:cNvPr id="0" name=""/>
        <dsp:cNvSpPr/>
      </dsp:nvSpPr>
      <dsp:spPr>
        <a:xfrm>
          <a:off x="1240082" y="1200125"/>
          <a:ext cx="1126473" cy="224860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71" tIns="111271" rIns="111271" bIns="111271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Assess self-esteem variations with different social media engagement levels.</a:t>
          </a:r>
        </a:p>
      </dsp:txBody>
      <dsp:txXfrm>
        <a:off x="1240082" y="1200125"/>
        <a:ext cx="1126473" cy="2248607"/>
      </dsp:txXfrm>
    </dsp:sp>
    <dsp:sp modelId="{3E8114BB-828B-4A94-9124-13DD2499F312}">
      <dsp:nvSpPr>
        <dsp:cNvPr id="0" name=""/>
        <dsp:cNvSpPr/>
      </dsp:nvSpPr>
      <dsp:spPr>
        <a:xfrm>
          <a:off x="2474345" y="862183"/>
          <a:ext cx="1126473" cy="33794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016" tIns="89016" rIns="89016" bIns="8901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Identify</a:t>
          </a:r>
        </a:p>
      </dsp:txBody>
      <dsp:txXfrm>
        <a:off x="2474345" y="862183"/>
        <a:ext cx="1126473" cy="337942"/>
      </dsp:txXfrm>
    </dsp:sp>
    <dsp:sp modelId="{6CAA8624-6FA2-49D0-90E8-DE8021E9DFB5}">
      <dsp:nvSpPr>
        <dsp:cNvPr id="0" name=""/>
        <dsp:cNvSpPr/>
      </dsp:nvSpPr>
      <dsp:spPr>
        <a:xfrm>
          <a:off x="2474345" y="1200125"/>
          <a:ext cx="1126473" cy="224860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71" tIns="111271" rIns="111271" bIns="111271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Identify specific social media experiences that significantly affect self-esteem.</a:t>
          </a:r>
        </a:p>
      </dsp:txBody>
      <dsp:txXfrm>
        <a:off x="2474345" y="1200125"/>
        <a:ext cx="1126473" cy="2248607"/>
      </dsp:txXfrm>
    </dsp:sp>
    <dsp:sp modelId="{BCE45C31-EC32-47B3-906F-CD89A2BCF7D4}">
      <dsp:nvSpPr>
        <dsp:cNvPr id="0" name=""/>
        <dsp:cNvSpPr/>
      </dsp:nvSpPr>
      <dsp:spPr>
        <a:xfrm>
          <a:off x="3708607" y="862183"/>
          <a:ext cx="1126473" cy="33794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016" tIns="89016" rIns="89016" bIns="8901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Propose</a:t>
          </a:r>
        </a:p>
      </dsp:txBody>
      <dsp:txXfrm>
        <a:off x="3708607" y="862183"/>
        <a:ext cx="1126473" cy="337942"/>
      </dsp:txXfrm>
    </dsp:sp>
    <dsp:sp modelId="{01A23F36-7207-4625-B1C3-20004F4E4960}">
      <dsp:nvSpPr>
        <dsp:cNvPr id="0" name=""/>
        <dsp:cNvSpPr/>
      </dsp:nvSpPr>
      <dsp:spPr>
        <a:xfrm>
          <a:off x="3708607" y="1200125"/>
          <a:ext cx="1126473" cy="224860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71" tIns="111271" rIns="111271" bIns="111271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Propose strategies to mitigate negative impacts, promoting positive online experiences.</a:t>
          </a:r>
        </a:p>
      </dsp:txBody>
      <dsp:txXfrm>
        <a:off x="3708607" y="1200125"/>
        <a:ext cx="1126473" cy="22486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58792-EBAA-4406-9CDA-FF2FB7D92DBE}">
      <dsp:nvSpPr>
        <dsp:cNvPr id="0" name=""/>
        <dsp:cNvSpPr/>
      </dsp:nvSpPr>
      <dsp:spPr>
        <a:xfrm>
          <a:off x="662111" y="146647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B79B90-8F86-48FD-8096-4BEAAD956373}">
      <dsp:nvSpPr>
        <dsp:cNvPr id="0" name=""/>
        <dsp:cNvSpPr/>
      </dsp:nvSpPr>
      <dsp:spPr>
        <a:xfrm>
          <a:off x="167111" y="2663845"/>
          <a:ext cx="1800000" cy="1383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Tim Walker (2021) discusses increased screen time's negative effects on student mental health and body image, especially among teenage girls.</a:t>
          </a:r>
          <a:endParaRPr lang="en-US" sz="1100" kern="1200" dirty="0"/>
        </a:p>
      </dsp:txBody>
      <dsp:txXfrm>
        <a:off x="167111" y="2663845"/>
        <a:ext cx="1800000" cy="1383508"/>
      </dsp:txXfrm>
    </dsp:sp>
    <dsp:sp modelId="{BC53213F-2570-4223-A259-460ECFC4AF98}">
      <dsp:nvSpPr>
        <dsp:cNvPr id="0" name=""/>
        <dsp:cNvSpPr/>
      </dsp:nvSpPr>
      <dsp:spPr>
        <a:xfrm>
          <a:off x="2777112" y="146647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876D4-7E3D-45A2-8D57-21ED7DD98CD9}">
      <dsp:nvSpPr>
        <dsp:cNvPr id="0" name=""/>
        <dsp:cNvSpPr/>
      </dsp:nvSpPr>
      <dsp:spPr>
        <a:xfrm>
          <a:off x="2282112" y="2663845"/>
          <a:ext cx="1800000" cy="1383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Silva Santos et al. (2023) review highlights the nuanced impacts of screen time on adolescent mental health, indicating a significant link between increased screen time, especially on smartphones and social media, and diminished mental health.</a:t>
          </a:r>
          <a:endParaRPr lang="en-US" sz="1100" kern="1200"/>
        </a:p>
      </dsp:txBody>
      <dsp:txXfrm>
        <a:off x="2282112" y="2663845"/>
        <a:ext cx="1800000" cy="1383508"/>
      </dsp:txXfrm>
    </dsp:sp>
    <dsp:sp modelId="{10B7D009-B9E9-408D-AD59-466678FD96A6}">
      <dsp:nvSpPr>
        <dsp:cNvPr id="0" name=""/>
        <dsp:cNvSpPr/>
      </dsp:nvSpPr>
      <dsp:spPr>
        <a:xfrm>
          <a:off x="4892112" y="146647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54705-6000-49E8-A78A-72863022D455}">
      <dsp:nvSpPr>
        <dsp:cNvPr id="0" name=""/>
        <dsp:cNvSpPr/>
      </dsp:nvSpPr>
      <dsp:spPr>
        <a:xfrm>
          <a:off x="4397112" y="2663845"/>
          <a:ext cx="1800000" cy="1383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This literature underscores the urgent need for focused research into the 'why' and 'how' behind screen time's impact on mental health.</a:t>
          </a:r>
          <a:endParaRPr lang="en-US" sz="1100" kern="1200"/>
        </a:p>
      </dsp:txBody>
      <dsp:txXfrm>
        <a:off x="4397112" y="2663845"/>
        <a:ext cx="1800000" cy="13835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79DB1-16B7-4DCE-960B-122DF1D2D7FF}">
      <dsp:nvSpPr>
        <dsp:cNvPr id="0" name=""/>
        <dsp:cNvSpPr/>
      </dsp:nvSpPr>
      <dsp:spPr>
        <a:xfrm>
          <a:off x="474559" y="696658"/>
          <a:ext cx="772031" cy="772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242A24-C6E6-4102-9A89-576F17B75A7D}">
      <dsp:nvSpPr>
        <dsp:cNvPr id="0" name=""/>
        <dsp:cNvSpPr/>
      </dsp:nvSpPr>
      <dsp:spPr>
        <a:xfrm>
          <a:off x="2763" y="1809409"/>
          <a:ext cx="1715625" cy="115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Adopting a mixed-methods approach, integrating quantitative surveys with qualitative interviews to explore the varied effects of social media usage on self-esteem.</a:t>
          </a:r>
          <a:endParaRPr lang="en-US" sz="1100" kern="1200"/>
        </a:p>
      </dsp:txBody>
      <dsp:txXfrm>
        <a:off x="2763" y="1809409"/>
        <a:ext cx="1715625" cy="1158046"/>
      </dsp:txXfrm>
    </dsp:sp>
    <dsp:sp modelId="{A5A72288-190D-496C-902D-F8A9E9D046D1}">
      <dsp:nvSpPr>
        <dsp:cNvPr id="0" name=""/>
        <dsp:cNvSpPr/>
      </dsp:nvSpPr>
      <dsp:spPr>
        <a:xfrm>
          <a:off x="2490419" y="696658"/>
          <a:ext cx="772031" cy="7720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09E4F-F299-4382-8998-3BC8B36419EB}">
      <dsp:nvSpPr>
        <dsp:cNvPr id="0" name=""/>
        <dsp:cNvSpPr/>
      </dsp:nvSpPr>
      <dsp:spPr>
        <a:xfrm>
          <a:off x="2018622" y="1809409"/>
          <a:ext cx="1715625" cy="115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Surveys will use the Rosenberg Self-Esteem Scale for validated self-esteem measures, alongside questions on screen time and social media usage.</a:t>
          </a:r>
          <a:endParaRPr lang="en-US" sz="1100" kern="1200"/>
        </a:p>
      </dsp:txBody>
      <dsp:txXfrm>
        <a:off x="2018622" y="1809409"/>
        <a:ext cx="1715625" cy="1158046"/>
      </dsp:txXfrm>
    </dsp:sp>
    <dsp:sp modelId="{2E5C2141-2298-4BC4-BD0C-FFF2A0389CFA}">
      <dsp:nvSpPr>
        <dsp:cNvPr id="0" name=""/>
        <dsp:cNvSpPr/>
      </dsp:nvSpPr>
      <dsp:spPr>
        <a:xfrm>
          <a:off x="4506278" y="696658"/>
          <a:ext cx="772031" cy="7720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2FA67-138D-4556-A96F-EE97BA1D8BCC}">
      <dsp:nvSpPr>
        <dsp:cNvPr id="0" name=""/>
        <dsp:cNvSpPr/>
      </dsp:nvSpPr>
      <dsp:spPr>
        <a:xfrm>
          <a:off x="4034481" y="1809409"/>
          <a:ext cx="1715625" cy="115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In-depth, semi-structured interviews will provide qualitative insights into teenagers' personal experiences with social media.</a:t>
          </a:r>
          <a:endParaRPr lang="en-US" sz="1100" kern="1200"/>
        </a:p>
      </dsp:txBody>
      <dsp:txXfrm>
        <a:off x="4034481" y="1809409"/>
        <a:ext cx="1715625" cy="11580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6251AA-4B30-4664-9B1A-68B12112FFDB}">
      <dsp:nvSpPr>
        <dsp:cNvPr id="0" name=""/>
        <dsp:cNvSpPr/>
      </dsp:nvSpPr>
      <dsp:spPr>
        <a:xfrm>
          <a:off x="1272844" y="484"/>
          <a:ext cx="5091379" cy="26761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787" tIns="679741" rIns="98787" bIns="679741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Ensure confidentiality and data security throughout the research process.</a:t>
          </a:r>
        </a:p>
      </dsp:txBody>
      <dsp:txXfrm>
        <a:off x="1272844" y="484"/>
        <a:ext cx="5091379" cy="2676146"/>
      </dsp:txXfrm>
    </dsp:sp>
    <dsp:sp modelId="{6C44CCB4-6D33-405E-A5AA-7B7EA0B11134}">
      <dsp:nvSpPr>
        <dsp:cNvPr id="0" name=""/>
        <dsp:cNvSpPr/>
      </dsp:nvSpPr>
      <dsp:spPr>
        <a:xfrm>
          <a:off x="0" y="484"/>
          <a:ext cx="1272844" cy="26761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55" tIns="264344" rIns="67355" bIns="26434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Confidentiality</a:t>
          </a:r>
        </a:p>
      </dsp:txBody>
      <dsp:txXfrm>
        <a:off x="0" y="484"/>
        <a:ext cx="1272844" cy="2676146"/>
      </dsp:txXfrm>
    </dsp:sp>
    <dsp:sp modelId="{26E1728B-E150-4B4C-A9E5-8A284E817A22}">
      <dsp:nvSpPr>
        <dsp:cNvPr id="0" name=""/>
        <dsp:cNvSpPr/>
      </dsp:nvSpPr>
      <dsp:spPr>
        <a:xfrm>
          <a:off x="1272844" y="2837200"/>
          <a:ext cx="5091379" cy="2676146"/>
        </a:xfrm>
        <a:prstGeom prst="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2700" cap="flat" cmpd="sng" algn="ctr">
          <a:solidFill>
            <a:schemeClr val="accent2">
              <a:hueOff val="-1277375"/>
              <a:satOff val="3509"/>
              <a:lumOff val="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787" tIns="679741" rIns="98787" bIns="679741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Obtaining informed consent from all participants, with parental consent for those under 18, is paramount given the focus on minors.</a:t>
          </a:r>
        </a:p>
      </dsp:txBody>
      <dsp:txXfrm>
        <a:off x="1272844" y="2837200"/>
        <a:ext cx="5091379" cy="2676146"/>
      </dsp:txXfrm>
    </dsp:sp>
    <dsp:sp modelId="{71C59919-F78A-42D5-A2B5-DAD6E3C5B230}">
      <dsp:nvSpPr>
        <dsp:cNvPr id="0" name=""/>
        <dsp:cNvSpPr/>
      </dsp:nvSpPr>
      <dsp:spPr>
        <a:xfrm>
          <a:off x="0" y="2837200"/>
          <a:ext cx="1272844" cy="26761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277375"/>
              <a:satOff val="3509"/>
              <a:lumOff val="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55" tIns="264344" rIns="67355" bIns="26434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Consent</a:t>
          </a:r>
        </a:p>
      </dsp:txBody>
      <dsp:txXfrm>
        <a:off x="0" y="2837200"/>
        <a:ext cx="1272844" cy="26761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9E0279-BDA8-4142-B480-C710E215AE42}">
      <dsp:nvSpPr>
        <dsp:cNvPr id="0" name=""/>
        <dsp:cNvSpPr/>
      </dsp:nvSpPr>
      <dsp:spPr>
        <a:xfrm>
          <a:off x="189478" y="890778"/>
          <a:ext cx="1018837" cy="10188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3778A-EF1C-4B51-A6B9-6B484A411D02}">
      <dsp:nvSpPr>
        <dsp:cNvPr id="0" name=""/>
        <dsp:cNvSpPr/>
      </dsp:nvSpPr>
      <dsp:spPr>
        <a:xfrm>
          <a:off x="403434" y="1104734"/>
          <a:ext cx="590925" cy="5909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7BC11-BBB5-4EAC-8047-8265E663E73E}">
      <dsp:nvSpPr>
        <dsp:cNvPr id="0" name=""/>
        <dsp:cNvSpPr/>
      </dsp:nvSpPr>
      <dsp:spPr>
        <a:xfrm>
          <a:off x="1426637" y="890778"/>
          <a:ext cx="2401544" cy="1018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Social Media Well-being Toolkit: A compilation of strategies for healthy social media use among teenagers.</a:t>
          </a:r>
          <a:endParaRPr lang="en-US" sz="1300" kern="1200" dirty="0"/>
        </a:p>
      </dsp:txBody>
      <dsp:txXfrm>
        <a:off x="1426637" y="890778"/>
        <a:ext cx="2401544" cy="1018837"/>
      </dsp:txXfrm>
    </dsp:sp>
    <dsp:sp modelId="{465641DB-9A29-41C0-9382-5F0B4AF5005E}">
      <dsp:nvSpPr>
        <dsp:cNvPr id="0" name=""/>
        <dsp:cNvSpPr/>
      </dsp:nvSpPr>
      <dsp:spPr>
        <a:xfrm>
          <a:off x="4246632" y="890778"/>
          <a:ext cx="1018837" cy="10188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20790D-2DD1-4FF0-A092-4217B64F2BCF}">
      <dsp:nvSpPr>
        <dsp:cNvPr id="0" name=""/>
        <dsp:cNvSpPr/>
      </dsp:nvSpPr>
      <dsp:spPr>
        <a:xfrm>
          <a:off x="4460588" y="1104734"/>
          <a:ext cx="590925" cy="5909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948DD-7E42-4DBA-8C73-2EF393B53103}">
      <dsp:nvSpPr>
        <dsp:cNvPr id="0" name=""/>
        <dsp:cNvSpPr/>
      </dsp:nvSpPr>
      <dsp:spPr>
        <a:xfrm>
          <a:off x="5483792" y="890778"/>
          <a:ext cx="2401544" cy="1018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Screen Time Monitoring App: A tool designed to help teenagers and families manage digital habits for a balanced online-offline life.</a:t>
          </a:r>
          <a:endParaRPr lang="en-US" sz="1300" kern="1200" dirty="0"/>
        </a:p>
      </dsp:txBody>
      <dsp:txXfrm>
        <a:off x="5483792" y="890778"/>
        <a:ext cx="2401544" cy="1018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8DDE4-CA43-40EB-7185-B385A9E35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5734B-F612-F11D-D952-39A9FAAB0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E7FA1-4379-9C19-99EF-A4E5879A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B5CF-1002-4B21-9256-7CA7EA6D5270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CF19F-EE21-6970-AA23-6D441F67E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A571E-C48A-5EC9-A8EF-C396EC22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08F-0DBF-48CE-929A-32B7E6CC7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030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11D4-1124-3EE7-B33B-769972F1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98CF47-6699-B9C5-D626-BF679E2F6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65D79-5CA0-0E61-8718-DED16533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B5CF-1002-4B21-9256-7CA7EA6D5270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A537C-A9D3-CE68-57ED-DE28121D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BFEA6-3EBD-3F8E-59BF-15048301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08F-0DBF-48CE-929A-32B7E6CC7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39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600C9-CC43-144D-9EC6-DC3A70DE73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36353-6369-CF92-3B50-0F0DE089E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22D6F-C110-ECC8-8558-9C6DD1A9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B5CF-1002-4B21-9256-7CA7EA6D5270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6C955-B9C9-FEFE-78D8-4489A585C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8A79D-297B-FCBF-8179-A5521708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08F-0DBF-48CE-929A-32B7E6CC7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80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B30E-1E03-E811-A3C7-7D9F1D5A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D37AC-DADA-296B-45A9-98FDF1F01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033EC-EC0F-6805-6BB9-6C37D9E10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B5CF-1002-4B21-9256-7CA7EA6D5270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D9BDC-9247-BA53-83F4-B6E3BCC57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BD30F-68E0-1F78-F0F6-8C9981331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08F-0DBF-48CE-929A-32B7E6CC7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885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5C06-A9EE-A37E-C3BF-37795C8E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A5951-7DB3-8865-FD48-44A5FBDDC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E4ABC-803F-128B-687C-BC8B1D711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B5CF-1002-4B21-9256-7CA7EA6D5270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25B75-44C9-8892-9EC6-136BF4A3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F0651-21DD-3282-AA38-526583512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08F-0DBF-48CE-929A-32B7E6CC7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517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184D-4459-A184-2EE5-6AE0764F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33610-D7E2-24D6-2AB4-D0C7477CC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DB229-865F-CE19-1ADC-BC545C12A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C5D7A-6765-770D-EE7E-EBE96EA84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B5CF-1002-4B21-9256-7CA7EA6D5270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4D7E7-BD12-E305-F394-322561E0E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83B0E-E944-5C23-AD58-28365B60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08F-0DBF-48CE-929A-32B7E6CC7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215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4B1B6-725C-979A-925D-D823EF9C1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2FB74-B7DF-F29E-5752-70387CB33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C294-1907-67C5-AADB-BD6C54B12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CE96FC-433B-FCCF-EF4B-3F013CD294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188FB-6048-07F1-8E99-901596A10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F6AAAC-C98C-D1D7-ED99-F427AD540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B5CF-1002-4B21-9256-7CA7EA6D5270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09C04-9098-5149-6C63-2D3A59731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BC8315-E510-4698-5FA9-314601C3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08F-0DBF-48CE-929A-32B7E6CC7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652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921E-1435-13D5-4BCC-5CAB700D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DAB68E-D5A1-0DC8-55E8-AEA8D1232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B5CF-1002-4B21-9256-7CA7EA6D5270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C7ED6-AE5E-9C5E-F665-1446E5BC4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14E06-8338-2D4B-F298-0C7C81B77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08F-0DBF-48CE-929A-32B7E6CC7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110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2D4E92-2954-7904-0AF1-5788FF53D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B5CF-1002-4B21-9256-7CA7EA6D5270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A34DB-5EB0-FB47-02AF-F9434E3D2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FCCBD-6272-10BC-9748-868E6325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08F-0DBF-48CE-929A-32B7E6CC7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36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3600-D46F-99F2-EE2F-6D29DBC0F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D6B66-452B-9219-75AA-A41CBBE43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D622D-84D9-102C-CA4F-AD936AEA2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A8AE7-60BF-D9E8-A46B-F03E0F145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B5CF-1002-4B21-9256-7CA7EA6D5270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96B88-877D-4A45-8F4A-50C42BBC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6E9EF-41AE-E44D-827E-1A84B16D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08F-0DBF-48CE-929A-32B7E6CC7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843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69E6A-C49A-181C-880F-94F03B928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2AEEEC-3638-E335-661E-95FE2E27C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D3CD2-29FD-676C-A88E-571388614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87D2E-818E-0366-0FA6-4C995448C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B5CF-1002-4B21-9256-7CA7EA6D5270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D8807-5C78-3828-9391-EF3E1272D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D7E2E-8709-ACCB-0FC6-D46ED454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08F-0DBF-48CE-929A-32B7E6CC7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78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7DCA11-4497-7E4B-C730-DEEE6256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66251-B872-1CFD-F03F-A368B54B1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1DCC0-6D47-5D36-AA6F-F0FD791B88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5B5CF-1002-4B21-9256-7CA7EA6D5270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0992D-E2B2-6327-8B58-499E8A21C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96CE1-78CB-32F8-622D-0ADEFD1E2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D808F-0DBF-48CE-929A-32B7E6CC7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38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12" Type="http://schemas.openxmlformats.org/officeDocument/2006/relationships/image" Target="../media/image5.svg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4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7.svg"/><Relationship Id="rId10" Type="http://schemas.openxmlformats.org/officeDocument/2006/relationships/image" Target="../media/image3.svg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D4BEF-5966-AC09-E36A-05F562A8B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689" y="3071183"/>
            <a:ext cx="9910296" cy="2590027"/>
          </a:xfrm>
        </p:spPr>
        <p:txBody>
          <a:bodyPr anchor="t">
            <a:normAutofit/>
          </a:bodyPr>
          <a:lstStyle/>
          <a:p>
            <a:pPr algn="l"/>
            <a:r>
              <a:rPr lang="en-GB" sz="5600" b="1" dirty="0"/>
              <a:t>Screen Time and Self-Esteem: A Deep Dive into Social Media's Impact on Adolescents.</a:t>
            </a:r>
            <a:endParaRPr lang="en-GB" sz="5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de 1">
            <a:hlinkClick r:id="" action="ppaction://media"/>
            <a:extLst>
              <a:ext uri="{FF2B5EF4-FFF2-40B4-BE49-F238E27FC236}">
                <a16:creationId xmlns:a16="http://schemas.microsoft.com/office/drawing/2014/main" id="{4D6D2BA9-527E-E43A-94E1-731116B40CC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84" end="441.708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82" y="6362968"/>
            <a:ext cx="507702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6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0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52FDE-EE1E-CFF3-D9D6-F3321A370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b="1" kern="1200">
                <a:latin typeface="+mj-lt"/>
                <a:ea typeface="+mj-ea"/>
                <a:cs typeface="+mj-cs"/>
              </a:rPr>
              <a:t>Timeline of Proposed Activities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C50844E-538D-222C-1491-8F877E8A6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46896" y="2471801"/>
            <a:ext cx="8796062" cy="2365771"/>
          </a:xfrm>
          <a:prstGeom prst="rect">
            <a:avLst/>
          </a:prstGeom>
          <a:effectLst/>
        </p:spPr>
      </p:pic>
      <p:pic>
        <p:nvPicPr>
          <p:cNvPr id="3" name="End">
            <a:hlinkClick r:id="" action="ppaction://media"/>
            <a:extLst>
              <a:ext uri="{FF2B5EF4-FFF2-40B4-BE49-F238E27FC236}">
                <a16:creationId xmlns:a16="http://schemas.microsoft.com/office/drawing/2014/main" id="{E9BB40E0-0B17-655C-50E9-A9480657AD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5516" y="577411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0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C7DDB-A3C2-EEC4-C519-0E98CCE9F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/>
              <a:t>Thank you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735147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14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52FDE-EE1E-CFF3-D9D6-F3321A370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52097" cy="4480726"/>
          </a:xfrm>
        </p:spPr>
        <p:txBody>
          <a:bodyPr>
            <a:normAutofit/>
          </a:bodyPr>
          <a:lstStyle/>
          <a:p>
            <a:pPr algn="r"/>
            <a:r>
              <a:rPr lang="en-GB" sz="4600" b="1" dirty="0"/>
              <a:t>Significance to the Research Problem</a:t>
            </a:r>
            <a:br>
              <a:rPr lang="en-GB" sz="4600" b="1" dirty="0"/>
            </a:br>
            <a:endParaRPr lang="en-GB" sz="4600" dirty="0"/>
          </a:p>
        </p:txBody>
      </p:sp>
      <p:sp>
        <p:nvSpPr>
          <p:cNvPr id="158" name="Right Triangle 15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ectangle 15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232" y="623275"/>
            <a:ext cx="6896595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0" name="Content Placeholder 2">
            <a:extLst>
              <a:ext uri="{FF2B5EF4-FFF2-40B4-BE49-F238E27FC236}">
                <a16:creationId xmlns:a16="http://schemas.microsoft.com/office/drawing/2014/main" id="{FB25D7EA-921A-70A4-85A2-06A8FB2500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5917282"/>
              </p:ext>
            </p:extLst>
          </p:nvPr>
        </p:nvGraphicFramePr>
        <p:xfrm>
          <a:off x="5293698" y="1265230"/>
          <a:ext cx="4840901" cy="4310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Graphic 3" descr="Online Network with solid fill">
            <a:extLst>
              <a:ext uri="{FF2B5EF4-FFF2-40B4-BE49-F238E27FC236}">
                <a16:creationId xmlns:a16="http://schemas.microsoft.com/office/drawing/2014/main" id="{330E334B-FBD7-5069-AE27-880DB2CFB1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6898" y="4495801"/>
            <a:ext cx="682229" cy="682229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BDC2075D-9098-6FA7-1234-46E006EB4D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47071" y="1512454"/>
            <a:ext cx="914400" cy="914400"/>
          </a:xfrm>
          <a:prstGeom prst="rect">
            <a:avLst/>
          </a:prstGeom>
        </p:spPr>
      </p:pic>
      <p:pic>
        <p:nvPicPr>
          <p:cNvPr id="3" name="Slide 2">
            <a:hlinkClick r:id="" action="ppaction://media"/>
            <a:extLst>
              <a:ext uri="{FF2B5EF4-FFF2-40B4-BE49-F238E27FC236}">
                <a16:creationId xmlns:a16="http://schemas.microsoft.com/office/drawing/2014/main" id="{B89BC835-5F1B-6863-0B72-014363A8FD6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72" end="0.0416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23440" y="6333067"/>
            <a:ext cx="406400" cy="406400"/>
          </a:xfrm>
          <a:prstGeom prst="rect">
            <a:avLst/>
          </a:prstGeom>
        </p:spPr>
      </p:pic>
      <p:pic>
        <p:nvPicPr>
          <p:cNvPr id="7" name="Graphic 6" descr="Sad face outline outline">
            <a:extLst>
              <a:ext uri="{FF2B5EF4-FFF2-40B4-BE49-F238E27FC236}">
                <a16:creationId xmlns:a16="http://schemas.microsoft.com/office/drawing/2014/main" id="{5CD7CA66-4AF8-1DB2-549A-96874E8DD0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93698" y="29700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5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Triangle 37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52FDE-EE1E-CFF3-D9D6-F3321A370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GB" sz="4600" b="1"/>
              <a:t>Significance to the Research Problem</a:t>
            </a:r>
            <a:br>
              <a:rPr lang="en-GB" sz="4600" b="1"/>
            </a:br>
            <a:endParaRPr lang="en-GB" sz="4600"/>
          </a:p>
        </p:txBody>
      </p:sp>
      <p:cxnSp>
        <p:nvCxnSpPr>
          <p:cNvPr id="56" name="Straight Connector 41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1128146F-9177-486E-3CB5-B44259B5D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GB" sz="1900"/>
              <a:t>Twenge &amp; Campbell (2018): Found a correlation between increased screen time and lower self-esteem in adolescents.</a:t>
            </a:r>
          </a:p>
          <a:p>
            <a:r>
              <a:rPr lang="en-GB" sz="1900"/>
              <a:t>Valkenburg &amp; Peter (2009): Discussed how social media uniquely affects psychological states compared to non-social digital activities.</a:t>
            </a:r>
          </a:p>
          <a:p>
            <a:r>
              <a:rPr lang="en-GB" sz="1900"/>
              <a:t>Sherman et al. (2016): Explored the emotional motivations behind social media use, highlighting the influence of social validation and peer comparison on self-esteem.</a:t>
            </a:r>
          </a:p>
          <a:p>
            <a:endParaRPr lang="en-GB" sz="1900"/>
          </a:p>
        </p:txBody>
      </p:sp>
      <p:pic>
        <p:nvPicPr>
          <p:cNvPr id="3" name="Slide 2.1">
            <a:hlinkClick r:id="" action="ppaction://media"/>
            <a:extLst>
              <a:ext uri="{FF2B5EF4-FFF2-40B4-BE49-F238E27FC236}">
                <a16:creationId xmlns:a16="http://schemas.microsoft.com/office/drawing/2014/main" id="{76BCE6C9-786A-742B-7C6D-A68B896C9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2567" y="56693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7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52FDE-EE1E-CFF3-D9D6-F3321A370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GB" sz="6100" b="1" dirty="0"/>
              <a:t>Research Question</a:t>
            </a:r>
            <a:br>
              <a:rPr lang="en-GB" sz="6100" b="1" dirty="0"/>
            </a:br>
            <a:endParaRPr lang="en-GB" sz="61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128146F-9177-486E-3CB5-B44259B5D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059" y="1648870"/>
            <a:ext cx="6291563" cy="35602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200" b="1" dirty="0"/>
              <a:t>How does screen time, specifically through social media usage, impact the self-esteem of teenagers?</a:t>
            </a:r>
          </a:p>
          <a:p>
            <a:pPr marL="0" indent="0">
              <a:buNone/>
            </a:pPr>
            <a:r>
              <a:rPr lang="en-GB" sz="2200" b="1" dirty="0"/>
              <a:t> </a:t>
            </a:r>
            <a:endParaRPr lang="en-GB" sz="2200" dirty="0"/>
          </a:p>
          <a:p>
            <a:pPr marL="0" indent="0">
              <a:buNone/>
            </a:pPr>
            <a:r>
              <a:rPr lang="en-GB" sz="2200" i="1" dirty="0"/>
              <a:t>'Social media' in this study refers to platforms like Instagram, TikTok, Snapchat, and YouTube, focusing on their unique engagements and potential influences on teenagers' self-esteem.</a:t>
            </a:r>
          </a:p>
          <a:p>
            <a:endParaRPr lang="en-GB" sz="2200" dirty="0"/>
          </a:p>
          <a:p>
            <a:endParaRPr lang="en-GB" sz="2200" dirty="0"/>
          </a:p>
        </p:txBody>
      </p:sp>
      <p:pic>
        <p:nvPicPr>
          <p:cNvPr id="4" name="Slide 3">
            <a:hlinkClick r:id="" action="ppaction://media"/>
            <a:extLst>
              <a:ext uri="{FF2B5EF4-FFF2-40B4-BE49-F238E27FC236}">
                <a16:creationId xmlns:a16="http://schemas.microsoft.com/office/drawing/2014/main" id="{798B4D59-9144-C09C-6968-E461276D8D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2567" y="56693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0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52FDE-EE1E-CFF3-D9D6-F3321A370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52097" cy="4480726"/>
          </a:xfrm>
        </p:spPr>
        <p:txBody>
          <a:bodyPr>
            <a:normAutofit/>
          </a:bodyPr>
          <a:lstStyle/>
          <a:p>
            <a:pPr algn="r"/>
            <a:r>
              <a:rPr lang="en-GB" sz="5600" b="1"/>
              <a:t>Aims and Objectives</a:t>
            </a:r>
            <a:br>
              <a:rPr lang="en-GB" sz="5600" b="1"/>
            </a:br>
            <a:endParaRPr lang="en-GB" sz="5600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232" y="623275"/>
            <a:ext cx="6896595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24AAA89C-774E-3002-F818-0A4DCE020F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0921191"/>
              </p:ext>
            </p:extLst>
          </p:nvPr>
        </p:nvGraphicFramePr>
        <p:xfrm>
          <a:off x="5293698" y="1265230"/>
          <a:ext cx="4840901" cy="4310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lide 4">
            <a:hlinkClick r:id="" action="ppaction://media"/>
            <a:extLst>
              <a:ext uri="{FF2B5EF4-FFF2-40B4-BE49-F238E27FC236}">
                <a16:creationId xmlns:a16="http://schemas.microsoft.com/office/drawing/2014/main" id="{C6259981-4FBB-7288-430E-0D6F1FD1CB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0232" y="633306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9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21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52FDE-EE1E-CFF3-D9D6-F3321A370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GB" sz="4000" b="1" dirty="0"/>
              <a:t>Key Literature Related to the Project</a:t>
            </a:r>
            <a:br>
              <a:rPr lang="en-GB" sz="4000" b="1" dirty="0"/>
            </a:br>
            <a:endParaRPr lang="en-GB" sz="4000" dirty="0"/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DE148212-99D8-70F1-4209-1B59CD8250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4242864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lide 5">
            <a:hlinkClick r:id="" action="ppaction://media"/>
            <a:extLst>
              <a:ext uri="{FF2B5EF4-FFF2-40B4-BE49-F238E27FC236}">
                <a16:creationId xmlns:a16="http://schemas.microsoft.com/office/drawing/2014/main" id="{A168B733-CA2E-4351-EB4A-8A18101C5E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5392" y="634650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3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52FDE-EE1E-CFF3-D9D6-F3321A370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GB" sz="3400" b="1" dirty="0"/>
              <a:t>Methodology/Development Strategy</a:t>
            </a:r>
            <a:br>
              <a:rPr lang="en-GB" sz="3400" b="1" dirty="0"/>
            </a:br>
            <a:endParaRPr lang="en-GB" sz="3400" dirty="0"/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E23BDB64-3363-D95E-08F4-8CFE95AE6ED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79977" y="2356860"/>
          <a:ext cx="5752870" cy="3664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08CB17-696D-3BD4-E57D-2E8A72E24BB0}"/>
              </a:ext>
            </a:extLst>
          </p:cNvPr>
          <p:cNvSpPr txBox="1"/>
          <p:nvPr/>
        </p:nvSpPr>
        <p:spPr>
          <a:xfrm>
            <a:off x="6945058" y="2893206"/>
            <a:ext cx="44881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"On the whole, I am satisfied with myself.“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"At times I think I am no good at all.“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"I feel that I have a number of good qualities."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26A457-FEF1-68DC-6540-113151048101}"/>
              </a:ext>
            </a:extLst>
          </p:cNvPr>
          <p:cNvCxnSpPr>
            <a:cxnSpLocks/>
          </p:cNvCxnSpPr>
          <p:nvPr/>
        </p:nvCxnSpPr>
        <p:spPr>
          <a:xfrm>
            <a:off x="6832847" y="1859839"/>
            <a:ext cx="0" cy="38020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Methods">
            <a:hlinkClick r:id="" action="ppaction://media"/>
            <a:extLst>
              <a:ext uri="{FF2B5EF4-FFF2-40B4-BE49-F238E27FC236}">
                <a16:creationId xmlns:a16="http://schemas.microsoft.com/office/drawing/2014/main" id="{A8D81BA7-C4B1-662A-9079-166837766A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6537" y="571966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8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2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1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Freeform: Shape 2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Freeform: Shape 2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52FDE-EE1E-CFF3-D9D6-F3321A370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GB" sz="4000" b="1"/>
              <a:t>Ethical Considerations and Risk Assessment</a:t>
            </a:r>
            <a:br>
              <a:rPr lang="en-GB" sz="4000" b="1"/>
            </a:br>
            <a:endParaRPr lang="en-GB" sz="4000"/>
          </a:p>
        </p:txBody>
      </p:sp>
      <p:sp>
        <p:nvSpPr>
          <p:cNvPr id="44" name="Rectangle 2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833B80CB-2482-5E93-0254-FD71BDF00D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743461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Ethical">
            <a:hlinkClick r:id="" action="ppaction://media"/>
            <a:extLst>
              <a:ext uri="{FF2B5EF4-FFF2-40B4-BE49-F238E27FC236}">
                <a16:creationId xmlns:a16="http://schemas.microsoft.com/office/drawing/2014/main" id="{B7D622ED-64C6-A186-49E6-682824128D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5392" y="632133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2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52FDE-EE1E-CFF3-D9D6-F3321A370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GB" sz="5000" b="1"/>
              <a:t>Description of Artefacts That Will Be Created</a:t>
            </a:r>
          </a:p>
        </p:txBody>
      </p:sp>
      <p:graphicFrame>
        <p:nvGraphicFramePr>
          <p:cNvPr id="83" name="Content Placeholder 2">
            <a:extLst>
              <a:ext uri="{FF2B5EF4-FFF2-40B4-BE49-F238E27FC236}">
                <a16:creationId xmlns:a16="http://schemas.microsoft.com/office/drawing/2014/main" id="{A1BB1893-214F-13FB-3E92-B9EB213396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970596"/>
              </p:ext>
            </p:extLst>
          </p:nvPr>
        </p:nvGraphicFramePr>
        <p:xfrm>
          <a:off x="1285240" y="2969469"/>
          <a:ext cx="8074815" cy="2800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rtefacts">
            <a:hlinkClick r:id="" action="ppaction://media"/>
            <a:extLst>
              <a:ext uri="{FF2B5EF4-FFF2-40B4-BE49-F238E27FC236}">
                <a16:creationId xmlns:a16="http://schemas.microsoft.com/office/drawing/2014/main" id="{08D05D50-70A9-DB07-858B-005D8B2794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0307" y="570894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5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561</Words>
  <Application>Microsoft Office PowerPoint</Application>
  <PresentationFormat>Widescreen</PresentationFormat>
  <Paragraphs>46</Paragraphs>
  <Slides>11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Screen Time and Self-Esteem: A Deep Dive into Social Media's Impact on Adolescents.</vt:lpstr>
      <vt:lpstr>Significance to the Research Problem </vt:lpstr>
      <vt:lpstr>Significance to the Research Problem </vt:lpstr>
      <vt:lpstr>Research Question </vt:lpstr>
      <vt:lpstr>Aims and Objectives </vt:lpstr>
      <vt:lpstr>Key Literature Related to the Project </vt:lpstr>
      <vt:lpstr>Methodology/Development Strategy </vt:lpstr>
      <vt:lpstr>Ethical Considerations and Risk Assessment </vt:lpstr>
      <vt:lpstr>Description of Artefacts That Will Be Created</vt:lpstr>
      <vt:lpstr>Timeline of Proposed Activities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1 - Title</dc:title>
  <dc:creator>Tara Casserly</dc:creator>
  <cp:lastModifiedBy>Tara Casserly</cp:lastModifiedBy>
  <cp:revision>2</cp:revision>
  <dcterms:created xsi:type="dcterms:W3CDTF">2024-04-05T17:26:14Z</dcterms:created>
  <dcterms:modified xsi:type="dcterms:W3CDTF">2024-04-08T20:27:23Z</dcterms:modified>
</cp:coreProperties>
</file>